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5" r:id="rId9"/>
    <p:sldId id="264" r:id="rId10"/>
    <p:sldId id="267" r:id="rId11"/>
    <p:sldId id="263" r:id="rId12"/>
    <p:sldId id="266" r:id="rId13"/>
    <p:sldId id="276" r:id="rId14"/>
    <p:sldId id="275" r:id="rId15"/>
    <p:sldId id="269" r:id="rId16"/>
    <p:sldId id="270" r:id="rId17"/>
    <p:sldId id="268" r:id="rId18"/>
    <p:sldId id="271" r:id="rId19"/>
    <p:sldId id="272" r:id="rId20"/>
    <p:sldId id="274" r:id="rId21"/>
    <p:sldId id="273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5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06F36-905A-40EC-AD2A-225B05290B3D}" type="datetimeFigureOut">
              <a:rPr lang="ru-RU" smtClean="0"/>
              <a:pPr/>
              <a:t>19.10.2016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D176-6762-4AF5-ABAA-F31558E455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06F36-905A-40EC-AD2A-225B05290B3D}" type="datetimeFigureOut">
              <a:rPr lang="ru-RU" smtClean="0"/>
              <a:pPr/>
              <a:t>19.10.2016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D176-6762-4AF5-ABAA-F31558E455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06F36-905A-40EC-AD2A-225B05290B3D}" type="datetimeFigureOut">
              <a:rPr lang="ru-RU" smtClean="0"/>
              <a:pPr/>
              <a:t>19.10.2016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D176-6762-4AF5-ABAA-F31558E455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06F36-905A-40EC-AD2A-225B05290B3D}" type="datetimeFigureOut">
              <a:rPr lang="ru-RU" smtClean="0"/>
              <a:pPr/>
              <a:t>19.10.2016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D176-6762-4AF5-ABAA-F31558E455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06F36-905A-40EC-AD2A-225B05290B3D}" type="datetimeFigureOut">
              <a:rPr lang="ru-RU" smtClean="0"/>
              <a:pPr/>
              <a:t>19.10.2016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D176-6762-4AF5-ABAA-F31558E455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06F36-905A-40EC-AD2A-225B05290B3D}" type="datetimeFigureOut">
              <a:rPr lang="ru-RU" smtClean="0"/>
              <a:pPr/>
              <a:t>19.10.2016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D176-6762-4AF5-ABAA-F31558E455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06F36-905A-40EC-AD2A-225B05290B3D}" type="datetimeFigureOut">
              <a:rPr lang="ru-RU" smtClean="0"/>
              <a:pPr/>
              <a:t>19.10.2016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D176-6762-4AF5-ABAA-F31558E455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06F36-905A-40EC-AD2A-225B05290B3D}" type="datetimeFigureOut">
              <a:rPr lang="ru-RU" smtClean="0"/>
              <a:pPr/>
              <a:t>19.10.2016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D176-6762-4AF5-ABAA-F31558E455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06F36-905A-40EC-AD2A-225B05290B3D}" type="datetimeFigureOut">
              <a:rPr lang="ru-RU" smtClean="0"/>
              <a:pPr/>
              <a:t>19.10.2016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D176-6762-4AF5-ABAA-F31558E455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06F36-905A-40EC-AD2A-225B05290B3D}" type="datetimeFigureOut">
              <a:rPr lang="ru-RU" smtClean="0"/>
              <a:pPr/>
              <a:t>19.10.2016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D176-6762-4AF5-ABAA-F31558E455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06F36-905A-40EC-AD2A-225B05290B3D}" type="datetimeFigureOut">
              <a:rPr lang="ru-RU" smtClean="0"/>
              <a:pPr/>
              <a:t>19.10.2016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D176-6762-4AF5-ABAA-F31558E455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706F36-905A-40EC-AD2A-225B05290B3D}" type="datetimeFigureOut">
              <a:rPr lang="ru-RU" smtClean="0"/>
              <a:pPr/>
              <a:t>19.10.2016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DD176-6762-4AF5-ABAA-F31558E455F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user\Desktop\&#1048;&#1085;&#1092;&#1086;&#1088;&#1084;&#1072;&#1094;&#1080;&#1103;%20&#1087;&#1086;%20&#1088;&#1077;&#1072;&#1083;&#1080;&#1079;&#1072;&#1094;&#1080;&#1080;%20&#1082;&#1091;&#1088;&#1089;&#1086;&#1074;%20&#1054;&#1056;&#1050;&#1057;&#1069;%20&#1080;%20&#1054;&#1044;&#1053;&#1050;&#1053;&#1056;\&#1076;&#1083;&#1103;%20&#1089;&#1072;&#1081;&#1090;&#1072;\4.11.%202015\02%20-%20&#1043;.%20&#1057;&#1090;&#1088;&#1091;&#1074;&#1077;.%20&#1052;&#1086;&#1103;%20&#1056;&#1086;&#1089;&#1089;&#1080;&#1103;..mp3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&#1043;&#1048;&#1052;&#1053;%20&#1084;&#1077;&#1083;&#1086;&#1076;&#1080;&#1103;.mp3" TargetMode="External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user\Desktop\&#1048;&#1085;&#1092;&#1086;&#1088;&#1084;&#1072;&#1094;&#1080;&#1103;%20&#1087;&#1086;%20&#1088;&#1077;&#1072;&#1083;&#1080;&#1079;&#1072;&#1094;&#1080;&#1080;%20&#1082;&#1091;&#1088;&#1089;&#1086;&#1074;%20&#1054;&#1056;&#1050;&#1057;&#1069;%20&#1080;%20&#1054;&#1044;&#1053;&#1050;&#1053;&#1056;\&#1076;&#1083;&#1103;%20&#1089;&#1072;&#1081;&#1090;&#1072;\4.11.%202015\2%20-%20&#1040;.%20&#1040;&#1083;&#1077;&#1082;&#1089;&#1072;&#1085;&#1076;&#1088;&#1086;&#1074;.%20&#1043;&#1086;&#1089;&#1091;&#1076;&#1072;&#1088;&#1089;&#1090;&#1074;&#1077;&#1085;&#1085;&#1099;&#1081;%20&#1075;&#1080;&#1084;&#1085;%20&#1056;.&#1060;..mp3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user\Desktop\&#1048;&#1085;&#1092;&#1086;&#1088;&#1084;&#1072;&#1094;&#1080;&#1103;%20&#1087;&#1086;%20&#1088;&#1077;&#1072;&#1083;&#1080;&#1079;&#1072;&#1094;&#1080;&#1080;%20&#1082;&#1091;&#1088;&#1089;&#1086;&#1074;%20&#1054;&#1056;&#1050;&#1057;&#1069;%20&#1080;%20&#1054;&#1044;&#1053;&#1050;&#1053;&#1056;\&#1076;&#1083;&#1103;%20&#1089;&#1072;&#1081;&#1090;&#1072;\4.11.%202015\&#1090;&#1088;&#1086;&#1087;&#1072;&#1088;&#1100;%20&#1050;&#1072;&#1079;&#1072;&#1085;&#1089;&#1082;&#1086;&#1081;.mp3" TargetMode="Externa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user\Desktop\&#1048;&#1085;&#1092;&#1086;&#1088;&#1084;&#1072;&#1094;&#1080;&#1103;%20&#1087;&#1086;%20&#1088;&#1077;&#1072;&#1083;&#1080;&#1079;&#1072;&#1094;&#1080;&#1080;%20&#1082;&#1091;&#1088;&#1089;&#1086;&#1074;%20&#1054;&#1056;&#1050;&#1057;&#1069;%20&#1080;%20&#1054;&#1044;&#1053;&#1050;&#1053;&#1056;\&#1076;&#1083;&#1103;%20&#1089;&#1072;&#1081;&#1090;&#1072;\4.11.%202015\&#1079;&#1072;&#1089;&#1090;&#1091;&#1087;&#1085;&#1080;&#1094;&#1072;.mp3" TargetMode="Externa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user\Desktop\&#1048;&#1085;&#1092;&#1086;&#1088;&#1084;&#1072;&#1094;&#1080;&#1103;%20&#1087;&#1086;%20&#1088;&#1077;&#1072;&#1083;&#1080;&#1079;&#1072;&#1094;&#1080;&#1080;%20&#1082;&#1091;&#1088;&#1089;&#1086;&#1074;%20&#1054;&#1056;&#1050;&#1057;&#1069;%20&#1080;%20&#1054;&#1044;&#1053;&#1050;&#1053;&#1056;\&#1076;&#1083;&#1103;%20&#1089;&#1072;&#1081;&#1090;&#1072;\4.11.%202015\&#1057;&#1074;&#1103;&#1097;&#1077;&#1085;&#1085;&#1072;&#1103;%20&#1074;&#1086;&#1081;&#1085;&#1072;.mp3" TargetMode="Externa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user\Desktop\&#1048;&#1085;&#1092;&#1086;&#1088;&#1084;&#1072;&#1094;&#1080;&#1103;%20&#1087;&#1086;%20&#1088;&#1077;&#1072;&#1083;&#1080;&#1079;&#1072;&#1094;&#1080;&#1080;%20&#1082;&#1091;&#1088;&#1089;&#1086;&#1074;%20&#1054;&#1056;&#1050;&#1057;&#1069;%20&#1080;%20&#1054;&#1044;&#1053;&#1050;&#1053;&#1056;\&#1076;&#1083;&#1103;%20&#1089;&#1072;&#1081;&#1090;&#1072;\4.11.%202015\&#1084;&#1080;&#1085;&#1091;&#1089;%20&#1089;&#1095;&#1077;&#1075;&#1086;%20&#1085;&#1072;&#1095;&#1080;&#1085;&#1072;&#1077;&#1090;&#1089;&#1103;%20&#1056;&#1086;&#1076;&#1080;&#1085;&#1072;.mp3" TargetMode="External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user\Desktop\&#1048;&#1085;&#1092;&#1086;&#1088;&#1084;&#1072;&#1094;&#1080;&#1103;%20&#1087;&#1086;%20&#1088;&#1077;&#1072;&#1083;&#1080;&#1079;&#1072;&#1094;&#1080;&#1080;%20&#1082;&#1091;&#1088;&#1089;&#1086;&#1074;%20&#1054;&#1056;&#1050;&#1057;&#1069;%20&#1080;%20&#1054;&#1044;&#1053;&#1050;&#1053;&#1056;\&#1076;&#1083;&#1103;%20&#1089;&#1072;&#1081;&#1090;&#1072;\4.11.%202015\04%20-%20&#1052;.&#1043;&#1083;&#1080;&#1085;&#1082;&#1072;.%20&#1055;&#1072;&#1090;&#1088;&#1080;&#1086;&#1090;&#1080;&#1095;&#1077;&#1089;&#1082;&#1072;&#1103;%20&#1087;&#1077;&#1089;&#1085;&#1103;..mp3" TargetMode="Externa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День народного единства </a:t>
            </a:r>
            <a:br>
              <a:rPr lang="ru-RU" dirty="0" smtClean="0"/>
            </a:br>
            <a:r>
              <a:rPr lang="ru-RU" dirty="0" smtClean="0"/>
              <a:t>4 ноября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C:\Documents and Settings\User\Мои документы\Мои рисунки\единство\GCRR-Den-Narodn-Edins-Bi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84014"/>
            <a:ext cx="9144000" cy="7242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02 - Г. Струве. Моя Россия.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244408" y="630932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23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Documents and Settings\Raven\Рабочий стол\скан\рек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8640960" cy="648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C:\Documents and Settings\Raven\Рабочий стол\скан\пол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8700458" cy="666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:\Documents and Settings\Raven\Рабочий стол\скан\ре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0"/>
            <a:ext cx="932622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:\Documents and Settings\Raven\Рабочий стол\скан\поля и леса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0"/>
            <a:ext cx="9396536" cy="6929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Содержимое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993300"/>
                </a:solidFill>
              </a:rPr>
              <a:t>Россия — священная наша держава,</a:t>
            </a:r>
            <a:br>
              <a:rPr lang="ru-RU" b="1" dirty="0" smtClean="0">
                <a:solidFill>
                  <a:srgbClr val="993300"/>
                </a:solidFill>
              </a:rPr>
            </a:br>
            <a:r>
              <a:rPr lang="ru-RU" b="1" dirty="0" smtClean="0">
                <a:solidFill>
                  <a:srgbClr val="993300"/>
                </a:solidFill>
              </a:rPr>
              <a:t>Россия — любимая наша страна.</a:t>
            </a:r>
            <a:br>
              <a:rPr lang="ru-RU" b="1" dirty="0" smtClean="0">
                <a:solidFill>
                  <a:srgbClr val="993300"/>
                </a:solidFill>
              </a:rPr>
            </a:br>
            <a:r>
              <a:rPr lang="ru-RU" b="1" dirty="0" smtClean="0">
                <a:solidFill>
                  <a:srgbClr val="993300"/>
                </a:solidFill>
              </a:rPr>
              <a:t>Могучая воля, великая слава —</a:t>
            </a:r>
            <a:br>
              <a:rPr lang="ru-RU" b="1" dirty="0" smtClean="0">
                <a:solidFill>
                  <a:srgbClr val="993300"/>
                </a:solidFill>
              </a:rPr>
            </a:br>
            <a:r>
              <a:rPr lang="ru-RU" b="1" dirty="0" smtClean="0">
                <a:solidFill>
                  <a:srgbClr val="993300"/>
                </a:solidFill>
              </a:rPr>
              <a:t>Твоё достоянье на все времена!</a:t>
            </a:r>
          </a:p>
          <a:p>
            <a:pPr>
              <a:buNone/>
            </a:pPr>
            <a:endParaRPr lang="ru-RU" b="1" dirty="0" smtClean="0">
              <a:solidFill>
                <a:srgbClr val="993300"/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rgbClr val="993300"/>
                </a:solidFill>
              </a:rPr>
              <a:t>Славься, Отечество наше свободное,</a:t>
            </a:r>
            <a:br>
              <a:rPr lang="ru-RU" b="1" dirty="0" smtClean="0">
                <a:solidFill>
                  <a:srgbClr val="993300"/>
                </a:solidFill>
              </a:rPr>
            </a:br>
            <a:r>
              <a:rPr lang="ru-RU" b="1" dirty="0" smtClean="0">
                <a:solidFill>
                  <a:srgbClr val="993300"/>
                </a:solidFill>
              </a:rPr>
              <a:t>Братских народов союз вековой,</a:t>
            </a:r>
            <a:br>
              <a:rPr lang="ru-RU" b="1" dirty="0" smtClean="0">
                <a:solidFill>
                  <a:srgbClr val="993300"/>
                </a:solidFill>
              </a:rPr>
            </a:br>
            <a:r>
              <a:rPr lang="ru-RU" b="1" dirty="0" smtClean="0">
                <a:solidFill>
                  <a:srgbClr val="993300"/>
                </a:solidFill>
              </a:rPr>
              <a:t>Предками данная мудрость народная!</a:t>
            </a:r>
            <a:br>
              <a:rPr lang="ru-RU" b="1" dirty="0" smtClean="0">
                <a:solidFill>
                  <a:srgbClr val="993300"/>
                </a:solidFill>
              </a:rPr>
            </a:br>
            <a:r>
              <a:rPr lang="ru-RU" b="1" dirty="0" smtClean="0">
                <a:solidFill>
                  <a:srgbClr val="993300"/>
                </a:solidFill>
              </a:rPr>
              <a:t>Славься, страна! Мы гордимся тобой!...</a:t>
            </a:r>
            <a:br>
              <a:rPr lang="ru-RU" b="1" dirty="0" smtClean="0">
                <a:solidFill>
                  <a:srgbClr val="993300"/>
                </a:solidFill>
              </a:rPr>
            </a:br>
            <a:endParaRPr lang="ru-RU" dirty="0"/>
          </a:p>
        </p:txBody>
      </p:sp>
      <p:sp>
        <p:nvSpPr>
          <p:cNvPr id="4" name="AutoShape 13" descr="Рисунок1">
            <a:hlinkClick r:id="rId3" action="ppaction://hlinkfile" highlightClick="1"/>
          </p:cNvPr>
          <p:cNvSpPr>
            <a:spLocks noChangeArrowheads="1"/>
          </p:cNvSpPr>
          <p:nvPr/>
        </p:nvSpPr>
        <p:spPr bwMode="auto">
          <a:xfrm>
            <a:off x="3203848" y="260648"/>
            <a:ext cx="2663825" cy="1150938"/>
          </a:xfrm>
          <a:prstGeom prst="actionButtonBlank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12700">
            <a:solidFill>
              <a:srgbClr val="993300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ru-RU" sz="2400" b="1" dirty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ru-RU" sz="2400" b="1" dirty="0">
                <a:solidFill>
                  <a:schemeClr val="bg1"/>
                </a:solidFill>
              </a:rPr>
              <a:t>ГИМН </a:t>
            </a:r>
          </a:p>
          <a:p>
            <a:pPr algn="ctr">
              <a:defRPr/>
            </a:pPr>
            <a:r>
              <a:rPr lang="ru-RU" sz="2400" b="1" dirty="0">
                <a:solidFill>
                  <a:schemeClr val="bg1"/>
                </a:solidFill>
              </a:rPr>
              <a:t>РОССИИ</a:t>
            </a:r>
          </a:p>
        </p:txBody>
      </p:sp>
      <p:pic>
        <p:nvPicPr>
          <p:cNvPr id="5" name="2 - А. Александров. Государственный гимн Р.Ф.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460432" y="6165304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06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rus_anim[1]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246" y="836712"/>
            <a:ext cx="9075754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7" descr="mininipojarskiymskott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620688"/>
            <a:ext cx="9250374" cy="58326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Картинка 1 из 3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939" y="476672"/>
            <a:ext cx="9160939" cy="6005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7" descr="Памятник Минину и Пожарскому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979712" y="0"/>
            <a:ext cx="5112568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www.pravoslavie.ru/sas/image/100489/48957.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5625"/>
            <a:ext cx="9144000" cy="6873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Users\User\Downloads\4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88640"/>
            <a:ext cx="3491880" cy="43089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Smolensk_161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281310"/>
            <a:ext cx="9144000" cy="6244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1026" name="Picture 2" descr="C:\Users\User\Downloads\Богородица на небе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0"/>
            <a:ext cx="5695483" cy="70497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" name="Picture 2" descr="C:\Users\User\Downloads\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76357" y="0"/>
            <a:ext cx="5557536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храм</a:t>
            </a:r>
            <a:endParaRPr lang="ru-RU" dirty="0"/>
          </a:p>
        </p:txBody>
      </p:sp>
      <p:pic>
        <p:nvPicPr>
          <p:cNvPr id="4" name="Picture 3" descr="C:\Documents and Settings\User\Мои документы\Мои рисунки\единство\20060611_082421_kr_hram-2_800x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8043863" cy="597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тропарь Казанской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7668344" y="630932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44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Documents and Settings\User\Мои документы\Мои рисунки\единство\kazansk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08" y="0"/>
            <a:ext cx="481238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заступница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7286644" y="635795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715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User\Downloads\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4064" y="0"/>
            <a:ext cx="9168064" cy="6858000"/>
          </a:xfrm>
          <a:prstGeom prst="rect">
            <a:avLst/>
          </a:prstGeom>
          <a:noFill/>
        </p:spPr>
      </p:pic>
      <p:pic>
        <p:nvPicPr>
          <p:cNvPr id="6" name="Священная война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316416" y="6237312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0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E:\день единства\4 ноября 2015\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6752" y="0"/>
            <a:ext cx="5007248" cy="6858000"/>
          </a:xfrm>
          <a:prstGeom prst="rect">
            <a:avLst/>
          </a:prstGeom>
          <a:noFill/>
        </p:spPr>
      </p:pic>
      <p:pic>
        <p:nvPicPr>
          <p:cNvPr id="6148" name="Picture 4" descr="E:\день единства\4 ноября 2015\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0"/>
            <a:ext cx="3511110" cy="4822953"/>
          </a:xfrm>
          <a:prstGeom prst="rect">
            <a:avLst/>
          </a:prstGeom>
          <a:noFill/>
        </p:spPr>
      </p:pic>
      <p:pic>
        <p:nvPicPr>
          <p:cNvPr id="6147" name="Picture 3" descr="E:\день единства\4 ноября 2015\2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840615"/>
            <a:ext cx="4484662" cy="30173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E:\день единства\4 ноября 2015\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3"/>
            <a:ext cx="9144000" cy="58191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E:\день единства\4 ноября 2015\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490537"/>
            <a:ext cx="8572500" cy="58769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User\Downloads\000113a8_big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</p:spPr>
      </p:pic>
      <p:pic>
        <p:nvPicPr>
          <p:cNvPr id="5" name="минус счего начинается Родина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7308304" y="6237312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708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User\Downloads\1044434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34634"/>
            <a:ext cx="8964488" cy="6723366"/>
          </a:xfrm>
          <a:prstGeom prst="rect">
            <a:avLst/>
          </a:prstGeom>
          <a:noFill/>
        </p:spPr>
      </p:pic>
      <p:pic>
        <p:nvPicPr>
          <p:cNvPr id="9219" name="Picture 3" descr="C:\Users\User\Downloads\i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2656"/>
            <a:ext cx="9144000" cy="65253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User\Downloads\peresel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04 - М.Глинка. Патриотическая песня.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244408" y="6093296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35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514</TotalTime>
  <Words>12</Words>
  <Application>Microsoft Office PowerPoint</Application>
  <PresentationFormat>Экран (4:3)</PresentationFormat>
  <Paragraphs>8</Paragraphs>
  <Slides>21</Slides>
  <Notes>0</Notes>
  <HiddenSlides>0</HiddenSlides>
  <MMClips>7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День народного единства  4 ноября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храм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День народного единства  4 ноября</dc:title>
  <dc:creator>User</dc:creator>
  <cp:lastModifiedBy>user</cp:lastModifiedBy>
  <cp:revision>23</cp:revision>
  <dcterms:created xsi:type="dcterms:W3CDTF">2015-10-29T19:03:40Z</dcterms:created>
  <dcterms:modified xsi:type="dcterms:W3CDTF">2016-10-19T10:39:20Z</dcterms:modified>
</cp:coreProperties>
</file>