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4" r:id="rId7"/>
    <p:sldId id="261" r:id="rId8"/>
    <p:sldId id="265" r:id="rId9"/>
    <p:sldId id="262" r:id="rId10"/>
    <p:sldId id="263" r:id="rId11"/>
    <p:sldId id="266" r:id="rId12"/>
    <p:sldId id="270" r:id="rId13"/>
    <p:sldId id="271" r:id="rId14"/>
    <p:sldId id="275" r:id="rId15"/>
    <p:sldId id="273" r:id="rId16"/>
    <p:sldId id="279" r:id="rId17"/>
    <p:sldId id="278" r:id="rId18"/>
    <p:sldId id="277" r:id="rId19"/>
    <p:sldId id="276" r:id="rId20"/>
    <p:sldId id="272" r:id="rId21"/>
    <p:sldId id="283" r:id="rId22"/>
    <p:sldId id="282" r:id="rId23"/>
    <p:sldId id="281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1" autoAdjust="0"/>
    <p:restoredTop sz="94660"/>
  </p:normalViewPr>
  <p:slideViewPr>
    <p:cSldViewPr>
      <p:cViewPr>
        <p:scale>
          <a:sx n="114" d="100"/>
          <a:sy n="114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90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22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37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30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5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73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64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1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2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6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8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D0C40-3C35-444D-B750-3B58A8278D8A}" type="datetimeFigureOut">
              <a:rPr lang="ru-RU" smtClean="0"/>
              <a:t>23.02.2019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8A1FA-3922-4BD2-A7AE-723D8BD8F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53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12.xml"/><Relationship Id="rId7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14.xml"/><Relationship Id="rId4" Type="http://schemas.openxmlformats.org/officeDocument/2006/relationships/slide" Target="slide13.xml"/><Relationship Id="rId9" Type="http://schemas.openxmlformats.org/officeDocument/2006/relationships/slide" Target="slide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slide" Target="slide8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image" Target="../media/image30.jpg"/><Relationship Id="rId5" Type="http://schemas.openxmlformats.org/officeDocument/2006/relationships/image" Target="../media/image25.jp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slide" Target="slide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7.xml"/><Relationship Id="rId4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" Target="slide18.xml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" Target="slide23.xml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21.xml"/><Relationship Id="rId4" Type="http://schemas.openxmlformats.org/officeDocument/2006/relationships/slide" Target="slide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slide" Target="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548680"/>
            <a:ext cx="6696744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Раскраски - подсказки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4365104"/>
            <a:ext cx="72728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Решение задач </a:t>
            </a:r>
            <a:br>
              <a:rPr lang="ru-RU" sz="4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4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методом раскрасок</a:t>
            </a:r>
            <a:endParaRPr lang="ru-RU" sz="4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268760"/>
            <a:ext cx="4099066" cy="40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0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6696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9"/>
                </a:solidFill>
                <a:latin typeface="Propisi" panose="02000508030000020003" pitchFamily="2" charset="0"/>
              </a:rPr>
              <a:t>   Раскрашивать рисунки любят как дети, так и взрослые.  Раскраски-</a:t>
            </a:r>
            <a:r>
              <a:rPr lang="ru-RU" sz="2800" b="1" dirty="0" err="1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9"/>
                </a:solidFill>
                <a:latin typeface="Propisi" panose="02000508030000020003" pitchFamily="2" charset="0"/>
              </a:rPr>
              <a:t>антистресс</a:t>
            </a:r>
            <a:r>
              <a:rPr lang="ru-RU" sz="2800" b="1" dirty="0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9"/>
                </a:solidFill>
                <a:latin typeface="Propisi" panose="02000508030000020003" pitchFamily="2" charset="0"/>
              </a:rPr>
              <a:t>, картины по номерам – увлечения многих.</a:t>
            </a:r>
          </a:p>
          <a:p>
            <a:pPr algn="just"/>
            <a:r>
              <a:rPr lang="ru-RU" sz="2800" b="1" dirty="0" smtClean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9"/>
                </a:solidFill>
                <a:latin typeface="Propisi" panose="02000508030000020003" pitchFamily="2" charset="0"/>
              </a:rPr>
              <a:t>    Но, оказывается, математикам тоже очень помогает цвет!  </a:t>
            </a:r>
            <a:endParaRPr lang="ru-RU" sz="2800" b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000099"/>
              </a:solidFill>
              <a:latin typeface="Propisi" panose="02000508030000020003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2636912"/>
            <a:ext cx="55446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n>
                  <a:solidFill>
                    <a:srgbClr val="0070C0"/>
                  </a:solidFill>
                </a:ln>
                <a:latin typeface="Propisi" panose="02000508030000020003" pitchFamily="2" charset="0"/>
              </a:rPr>
              <a:t>   С помощью раскрасок можно оригинально, просто и очень наглядно решать олимпиадные задачи и задачи повышенного уровня сложности!</a:t>
            </a:r>
            <a:endParaRPr lang="ru-RU" sz="2800" b="1" dirty="0">
              <a:ln>
                <a:solidFill>
                  <a:srgbClr val="0070C0"/>
                </a:solidFill>
              </a:ln>
              <a:latin typeface="Propisi" panose="02000508030000020003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4751897"/>
            <a:ext cx="6932209" cy="90808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8000">
                      <a:srgbClr val="FFF200"/>
                    </a:gs>
                    <a:gs pos="5200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ДАВАЙТЕ ПОПРОБУЕМ !</a:t>
            </a:r>
            <a:endParaRPr lang="ru-RU" sz="4000" b="1" spc="50" dirty="0">
              <a:ln w="11430"/>
              <a:gradFill>
                <a:gsLst>
                  <a:gs pos="28000">
                    <a:srgbClr val="FFF200"/>
                  </a:gs>
                  <a:gs pos="52000">
                    <a:srgbClr val="FF7A00"/>
                  </a:gs>
                  <a:gs pos="77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16" y="2618331"/>
            <a:ext cx="2135647" cy="27082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276872"/>
            <a:ext cx="2334870" cy="233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3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38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3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39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260"/>
                            </p:stCondLst>
                            <p:childTnLst>
                              <p:par>
                                <p:cTn id="2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3" grpId="1" build="allAtOnce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29340"/>
            <a:ext cx="280831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Задача 1</a:t>
            </a:r>
            <a:endParaRPr lang="ru-RU" sz="3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856" y="16011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>
                  <a:solidFill>
                    <a:srgbClr val="0070C0"/>
                  </a:solidFill>
                </a:ln>
                <a:latin typeface="Propisi" panose="02000508030000020003" pitchFamily="2" charset="0"/>
              </a:rPr>
              <a:t>( ВОШ, 6 класс, муниципальный этап, 2018)</a:t>
            </a:r>
            <a:endParaRPr lang="ru-RU" sz="2800" b="1" dirty="0">
              <a:ln>
                <a:solidFill>
                  <a:srgbClr val="0070C0"/>
                </a:solidFill>
              </a:ln>
              <a:latin typeface="Propisi" panose="02000508030000020003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304109" y="908720"/>
                <a:ext cx="734481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/>
                  <a:t>    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В </a:t>
                </a:r>
                <a:r>
                  <a:rPr lang="ru-RU" b="1" dirty="0">
                    <a:latin typeface="Segoe Print" panose="02000600000000000000" pitchFamily="2" charset="0"/>
                  </a:rPr>
                  <a:t>прямоугольном доме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𝐀𝐁𝐂𝐃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40 комнат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и </a:t>
                </a:r>
                <a:r>
                  <a:rPr lang="ru-RU" b="1" dirty="0">
                    <a:latin typeface="Segoe Print" panose="02000600000000000000" pitchFamily="2" charset="0"/>
                  </a:rPr>
                  <a:t>между каждыми двумя соседними комнатами – дверь. Можно ли пройти из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в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𝐁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так, чтобы через каждую комнату проходить ровно один раз?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109" y="908720"/>
                <a:ext cx="7344816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747" t="-2030" r="-664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776" y="2109049"/>
            <a:ext cx="4046140" cy="2680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92080" y="2492896"/>
            <a:ext cx="4063210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Есть идеи ?</a:t>
            </a:r>
            <a:endParaRPr lang="ru-RU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219256"/>
            <a:ext cx="951485" cy="27477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850270">
            <a:off x="4999466" y="5560059"/>
            <a:ext cx="4536504" cy="55399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Жми на меня !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36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54"/>
                                  </p:iterate>
                                  <p:childTnLst>
                                    <p:set>
                                      <p:cBhvr override="childStyle">
                                        <p:cTn id="6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3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6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100"/>
                            </p:stCondLst>
                            <p:childTnLst>
                              <p:par>
                                <p:cTn id="21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6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/>
                  <a:t>    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В </a:t>
                </a:r>
                <a:r>
                  <a:rPr lang="ru-RU" b="1" dirty="0">
                    <a:latin typeface="Segoe Print" panose="02000600000000000000" pitchFamily="2" charset="0"/>
                  </a:rPr>
                  <a:t>прямоугольном доме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𝐀𝐁𝐂𝐃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40 комнат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и </a:t>
                </a:r>
                <a:r>
                  <a:rPr lang="ru-RU" b="1" dirty="0">
                    <a:latin typeface="Segoe Print" panose="02000600000000000000" pitchFamily="2" charset="0"/>
                  </a:rPr>
                  <a:t>между каждыми двумя соседними комнатами – дверь. Можно ли пройти из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в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𝐁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так, чтобы через каждую комнату проходить ровно один раз?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641" t="-2030" r="-641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84619"/>
            <a:ext cx="5035502" cy="3336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7704" y="4797152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Большинство школьников пытаются решить эту задачу, рисуя всевозможные пути обхода дома.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434719"/>
            <a:ext cx="3573016" cy="3573016"/>
          </a:xfrm>
          <a:prstGeom prst="rect">
            <a:avLst/>
          </a:prstGeom>
        </p:spPr>
      </p:pic>
      <p:sp>
        <p:nvSpPr>
          <p:cNvPr id="28" name="Полилиния 27"/>
          <p:cNvSpPr/>
          <p:nvPr/>
        </p:nvSpPr>
        <p:spPr>
          <a:xfrm>
            <a:off x="2802835" y="1759226"/>
            <a:ext cx="4055165" cy="2307407"/>
          </a:xfrm>
          <a:custGeom>
            <a:avLst/>
            <a:gdLst>
              <a:gd name="connsiteX0" fmla="*/ 59635 w 4055165"/>
              <a:gd name="connsiteY0" fmla="*/ 2256183 h 2307407"/>
              <a:gd name="connsiteX1" fmla="*/ 159026 w 4055165"/>
              <a:gd name="connsiteY1" fmla="*/ 2236304 h 2307407"/>
              <a:gd name="connsiteX2" fmla="*/ 218661 w 4055165"/>
              <a:gd name="connsiteY2" fmla="*/ 2216426 h 2307407"/>
              <a:gd name="connsiteX3" fmla="*/ 775252 w 4055165"/>
              <a:gd name="connsiteY3" fmla="*/ 2226365 h 2307407"/>
              <a:gd name="connsiteX4" fmla="*/ 1093304 w 4055165"/>
              <a:gd name="connsiteY4" fmla="*/ 2246244 h 2307407"/>
              <a:gd name="connsiteX5" fmla="*/ 1540565 w 4055165"/>
              <a:gd name="connsiteY5" fmla="*/ 2256183 h 2307407"/>
              <a:gd name="connsiteX6" fmla="*/ 1908313 w 4055165"/>
              <a:gd name="connsiteY6" fmla="*/ 2266122 h 2307407"/>
              <a:gd name="connsiteX7" fmla="*/ 2852530 w 4055165"/>
              <a:gd name="connsiteY7" fmla="*/ 2266122 h 2307407"/>
              <a:gd name="connsiteX8" fmla="*/ 2882348 w 4055165"/>
              <a:gd name="connsiteY8" fmla="*/ 2256183 h 2307407"/>
              <a:gd name="connsiteX9" fmla="*/ 2951922 w 4055165"/>
              <a:gd name="connsiteY9" fmla="*/ 2246244 h 2307407"/>
              <a:gd name="connsiteX10" fmla="*/ 3011556 w 4055165"/>
              <a:gd name="connsiteY10" fmla="*/ 2236304 h 2307407"/>
              <a:gd name="connsiteX11" fmla="*/ 3369365 w 4055165"/>
              <a:gd name="connsiteY11" fmla="*/ 2226365 h 2307407"/>
              <a:gd name="connsiteX12" fmla="*/ 3657600 w 4055165"/>
              <a:gd name="connsiteY12" fmla="*/ 2216426 h 2307407"/>
              <a:gd name="connsiteX13" fmla="*/ 3756991 w 4055165"/>
              <a:gd name="connsiteY13" fmla="*/ 2206487 h 2307407"/>
              <a:gd name="connsiteX14" fmla="*/ 3916017 w 4055165"/>
              <a:gd name="connsiteY14" fmla="*/ 2186609 h 2307407"/>
              <a:gd name="connsiteX15" fmla="*/ 3975652 w 4055165"/>
              <a:gd name="connsiteY15" fmla="*/ 2146852 h 2307407"/>
              <a:gd name="connsiteX16" fmla="*/ 4005469 w 4055165"/>
              <a:gd name="connsiteY16" fmla="*/ 2126974 h 2307407"/>
              <a:gd name="connsiteX17" fmla="*/ 4035287 w 4055165"/>
              <a:gd name="connsiteY17" fmla="*/ 2067339 h 2307407"/>
              <a:gd name="connsiteX18" fmla="*/ 4055165 w 4055165"/>
              <a:gd name="connsiteY18" fmla="*/ 1997765 h 2307407"/>
              <a:gd name="connsiteX19" fmla="*/ 3995530 w 4055165"/>
              <a:gd name="connsiteY19" fmla="*/ 1958009 h 2307407"/>
              <a:gd name="connsiteX20" fmla="*/ 3935895 w 4055165"/>
              <a:gd name="connsiteY20" fmla="*/ 1938131 h 2307407"/>
              <a:gd name="connsiteX21" fmla="*/ 3906078 w 4055165"/>
              <a:gd name="connsiteY21" fmla="*/ 1928191 h 2307407"/>
              <a:gd name="connsiteX22" fmla="*/ 3866322 w 4055165"/>
              <a:gd name="connsiteY22" fmla="*/ 1908313 h 2307407"/>
              <a:gd name="connsiteX23" fmla="*/ 3836504 w 4055165"/>
              <a:gd name="connsiteY23" fmla="*/ 1888435 h 2307407"/>
              <a:gd name="connsiteX24" fmla="*/ 3806687 w 4055165"/>
              <a:gd name="connsiteY24" fmla="*/ 1878496 h 2307407"/>
              <a:gd name="connsiteX25" fmla="*/ 3776869 w 4055165"/>
              <a:gd name="connsiteY25" fmla="*/ 1858617 h 2307407"/>
              <a:gd name="connsiteX26" fmla="*/ 3707295 w 4055165"/>
              <a:gd name="connsiteY26" fmla="*/ 1838739 h 2307407"/>
              <a:gd name="connsiteX27" fmla="*/ 3597965 w 4055165"/>
              <a:gd name="connsiteY27" fmla="*/ 1818861 h 2307407"/>
              <a:gd name="connsiteX28" fmla="*/ 3558208 w 4055165"/>
              <a:gd name="connsiteY28" fmla="*/ 1798983 h 2307407"/>
              <a:gd name="connsiteX29" fmla="*/ 1570382 w 4055165"/>
              <a:gd name="connsiteY29" fmla="*/ 1818861 h 2307407"/>
              <a:gd name="connsiteX30" fmla="*/ 1143000 w 4055165"/>
              <a:gd name="connsiteY30" fmla="*/ 1808922 h 2307407"/>
              <a:gd name="connsiteX31" fmla="*/ 1063487 w 4055165"/>
              <a:gd name="connsiteY31" fmla="*/ 1789044 h 2307407"/>
              <a:gd name="connsiteX32" fmla="*/ 1003852 w 4055165"/>
              <a:gd name="connsiteY32" fmla="*/ 1779104 h 2307407"/>
              <a:gd name="connsiteX33" fmla="*/ 904461 w 4055165"/>
              <a:gd name="connsiteY33" fmla="*/ 1769165 h 2307407"/>
              <a:gd name="connsiteX34" fmla="*/ 854765 w 4055165"/>
              <a:gd name="connsiteY34" fmla="*/ 1759226 h 2307407"/>
              <a:gd name="connsiteX35" fmla="*/ 715617 w 4055165"/>
              <a:gd name="connsiteY35" fmla="*/ 1749287 h 2307407"/>
              <a:gd name="connsiteX36" fmla="*/ 526774 w 4055165"/>
              <a:gd name="connsiteY36" fmla="*/ 1729409 h 2307407"/>
              <a:gd name="connsiteX37" fmla="*/ 477078 w 4055165"/>
              <a:gd name="connsiteY37" fmla="*/ 1719470 h 2307407"/>
              <a:gd name="connsiteX38" fmla="*/ 308113 w 4055165"/>
              <a:gd name="connsiteY38" fmla="*/ 1709531 h 2307407"/>
              <a:gd name="connsiteX39" fmla="*/ 208722 w 4055165"/>
              <a:gd name="connsiteY39" fmla="*/ 1689652 h 2307407"/>
              <a:gd name="connsiteX40" fmla="*/ 129208 w 4055165"/>
              <a:gd name="connsiteY40" fmla="*/ 1659835 h 2307407"/>
              <a:gd name="connsiteX41" fmla="*/ 79513 w 4055165"/>
              <a:gd name="connsiteY41" fmla="*/ 1620078 h 2307407"/>
              <a:gd name="connsiteX42" fmla="*/ 49695 w 4055165"/>
              <a:gd name="connsiteY42" fmla="*/ 1600200 h 2307407"/>
              <a:gd name="connsiteX43" fmla="*/ 19878 w 4055165"/>
              <a:gd name="connsiteY43" fmla="*/ 1530626 h 2307407"/>
              <a:gd name="connsiteX44" fmla="*/ 0 w 4055165"/>
              <a:gd name="connsiteY44" fmla="*/ 1421296 h 2307407"/>
              <a:gd name="connsiteX45" fmla="*/ 9939 w 4055165"/>
              <a:gd name="connsiteY45" fmla="*/ 1272209 h 2307407"/>
              <a:gd name="connsiteX46" fmla="*/ 19878 w 4055165"/>
              <a:gd name="connsiteY46" fmla="*/ 1242391 h 2307407"/>
              <a:gd name="connsiteX47" fmla="*/ 69574 w 4055165"/>
              <a:gd name="connsiteY47" fmla="*/ 1192696 h 2307407"/>
              <a:gd name="connsiteX48" fmla="*/ 139148 w 4055165"/>
              <a:gd name="connsiteY48" fmla="*/ 1143000 h 2307407"/>
              <a:gd name="connsiteX49" fmla="*/ 208722 w 4055165"/>
              <a:gd name="connsiteY49" fmla="*/ 1123122 h 2307407"/>
              <a:gd name="connsiteX50" fmla="*/ 407504 w 4055165"/>
              <a:gd name="connsiteY50" fmla="*/ 1103244 h 2307407"/>
              <a:gd name="connsiteX51" fmla="*/ 1202635 w 4055165"/>
              <a:gd name="connsiteY51" fmla="*/ 1083365 h 2307407"/>
              <a:gd name="connsiteX52" fmla="*/ 1461052 w 4055165"/>
              <a:gd name="connsiteY52" fmla="*/ 1073426 h 2307407"/>
              <a:gd name="connsiteX53" fmla="*/ 3051313 w 4055165"/>
              <a:gd name="connsiteY53" fmla="*/ 1083365 h 2307407"/>
              <a:gd name="connsiteX54" fmla="*/ 3170582 w 4055165"/>
              <a:gd name="connsiteY54" fmla="*/ 1103244 h 2307407"/>
              <a:gd name="connsiteX55" fmla="*/ 3558208 w 4055165"/>
              <a:gd name="connsiteY55" fmla="*/ 1113183 h 2307407"/>
              <a:gd name="connsiteX56" fmla="*/ 3707295 w 4055165"/>
              <a:gd name="connsiteY56" fmla="*/ 1133061 h 2307407"/>
              <a:gd name="connsiteX57" fmla="*/ 3826565 w 4055165"/>
              <a:gd name="connsiteY57" fmla="*/ 1123122 h 2307407"/>
              <a:gd name="connsiteX58" fmla="*/ 3856382 w 4055165"/>
              <a:gd name="connsiteY58" fmla="*/ 1113183 h 2307407"/>
              <a:gd name="connsiteX59" fmla="*/ 3886200 w 4055165"/>
              <a:gd name="connsiteY59" fmla="*/ 1093304 h 2307407"/>
              <a:gd name="connsiteX60" fmla="*/ 3945835 w 4055165"/>
              <a:gd name="connsiteY60" fmla="*/ 1073426 h 2307407"/>
              <a:gd name="connsiteX61" fmla="*/ 3965713 w 4055165"/>
              <a:gd name="connsiteY61" fmla="*/ 1033670 h 2307407"/>
              <a:gd name="connsiteX62" fmla="*/ 3985591 w 4055165"/>
              <a:gd name="connsiteY62" fmla="*/ 1003852 h 2307407"/>
              <a:gd name="connsiteX63" fmla="*/ 4015408 w 4055165"/>
              <a:gd name="connsiteY63" fmla="*/ 904461 h 2307407"/>
              <a:gd name="connsiteX64" fmla="*/ 4025348 w 4055165"/>
              <a:gd name="connsiteY64" fmla="*/ 844826 h 2307407"/>
              <a:gd name="connsiteX65" fmla="*/ 4025348 w 4055165"/>
              <a:gd name="connsiteY65" fmla="*/ 417444 h 2307407"/>
              <a:gd name="connsiteX66" fmla="*/ 4005469 w 4055165"/>
              <a:gd name="connsiteY66" fmla="*/ 387626 h 2307407"/>
              <a:gd name="connsiteX67" fmla="*/ 3975652 w 4055165"/>
              <a:gd name="connsiteY67" fmla="*/ 308113 h 2307407"/>
              <a:gd name="connsiteX68" fmla="*/ 3965713 w 4055165"/>
              <a:gd name="connsiteY68" fmla="*/ 278296 h 2307407"/>
              <a:gd name="connsiteX69" fmla="*/ 3945835 w 4055165"/>
              <a:gd name="connsiteY69" fmla="*/ 248478 h 2307407"/>
              <a:gd name="connsiteX70" fmla="*/ 3935895 w 4055165"/>
              <a:gd name="connsiteY70" fmla="*/ 218661 h 2307407"/>
              <a:gd name="connsiteX71" fmla="*/ 3896139 w 4055165"/>
              <a:gd name="connsiteY71" fmla="*/ 168965 h 2307407"/>
              <a:gd name="connsiteX72" fmla="*/ 3836504 w 4055165"/>
              <a:gd name="connsiteY72" fmla="*/ 119270 h 2307407"/>
              <a:gd name="connsiteX73" fmla="*/ 3786808 w 4055165"/>
              <a:gd name="connsiteY73" fmla="*/ 79513 h 2307407"/>
              <a:gd name="connsiteX74" fmla="*/ 3747052 w 4055165"/>
              <a:gd name="connsiteY74" fmla="*/ 69574 h 2307407"/>
              <a:gd name="connsiteX75" fmla="*/ 3717235 w 4055165"/>
              <a:gd name="connsiteY75" fmla="*/ 59635 h 2307407"/>
              <a:gd name="connsiteX76" fmla="*/ 3498574 w 4055165"/>
              <a:gd name="connsiteY76" fmla="*/ 69574 h 2307407"/>
              <a:gd name="connsiteX77" fmla="*/ 3478695 w 4055165"/>
              <a:gd name="connsiteY77" fmla="*/ 89452 h 2307407"/>
              <a:gd name="connsiteX78" fmla="*/ 3438939 w 4055165"/>
              <a:gd name="connsiteY78" fmla="*/ 149087 h 2307407"/>
              <a:gd name="connsiteX79" fmla="*/ 3419061 w 4055165"/>
              <a:gd name="connsiteY79" fmla="*/ 178904 h 2307407"/>
              <a:gd name="connsiteX80" fmla="*/ 3409122 w 4055165"/>
              <a:gd name="connsiteY80" fmla="*/ 228600 h 2307407"/>
              <a:gd name="connsiteX81" fmla="*/ 3389243 w 4055165"/>
              <a:gd name="connsiteY81" fmla="*/ 308113 h 2307407"/>
              <a:gd name="connsiteX82" fmla="*/ 3369365 w 4055165"/>
              <a:gd name="connsiteY82" fmla="*/ 516835 h 2307407"/>
              <a:gd name="connsiteX83" fmla="*/ 3359426 w 4055165"/>
              <a:gd name="connsiteY83" fmla="*/ 556591 h 2307407"/>
              <a:gd name="connsiteX84" fmla="*/ 3339548 w 4055165"/>
              <a:gd name="connsiteY84" fmla="*/ 665922 h 2307407"/>
              <a:gd name="connsiteX85" fmla="*/ 3289852 w 4055165"/>
              <a:gd name="connsiteY85" fmla="*/ 745435 h 2307407"/>
              <a:gd name="connsiteX86" fmla="*/ 3240156 w 4055165"/>
              <a:gd name="connsiteY86" fmla="*/ 815009 h 2307407"/>
              <a:gd name="connsiteX87" fmla="*/ 2991678 w 4055165"/>
              <a:gd name="connsiteY87" fmla="*/ 805070 h 2307407"/>
              <a:gd name="connsiteX88" fmla="*/ 2951922 w 4055165"/>
              <a:gd name="connsiteY88" fmla="*/ 785191 h 2307407"/>
              <a:gd name="connsiteX89" fmla="*/ 2922104 w 4055165"/>
              <a:gd name="connsiteY89" fmla="*/ 775252 h 2307407"/>
              <a:gd name="connsiteX90" fmla="*/ 2902226 w 4055165"/>
              <a:gd name="connsiteY90" fmla="*/ 745435 h 2307407"/>
              <a:gd name="connsiteX91" fmla="*/ 2852530 w 4055165"/>
              <a:gd name="connsiteY91" fmla="*/ 685800 h 2307407"/>
              <a:gd name="connsiteX92" fmla="*/ 2832652 w 4055165"/>
              <a:gd name="connsiteY92" fmla="*/ 586409 h 2307407"/>
              <a:gd name="connsiteX93" fmla="*/ 2812774 w 4055165"/>
              <a:gd name="connsiteY93" fmla="*/ 516835 h 2307407"/>
              <a:gd name="connsiteX94" fmla="*/ 2792895 w 4055165"/>
              <a:gd name="connsiteY94" fmla="*/ 437322 h 2307407"/>
              <a:gd name="connsiteX95" fmla="*/ 2782956 w 4055165"/>
              <a:gd name="connsiteY95" fmla="*/ 357809 h 2307407"/>
              <a:gd name="connsiteX96" fmla="*/ 2763078 w 4055165"/>
              <a:gd name="connsiteY96" fmla="*/ 288235 h 2307407"/>
              <a:gd name="connsiteX97" fmla="*/ 2743200 w 4055165"/>
              <a:gd name="connsiteY97" fmla="*/ 208722 h 2307407"/>
              <a:gd name="connsiteX98" fmla="*/ 2723322 w 4055165"/>
              <a:gd name="connsiteY98" fmla="*/ 178904 h 2307407"/>
              <a:gd name="connsiteX99" fmla="*/ 2703443 w 4055165"/>
              <a:gd name="connsiteY99" fmla="*/ 129209 h 2307407"/>
              <a:gd name="connsiteX100" fmla="*/ 2643808 w 4055165"/>
              <a:gd name="connsiteY100" fmla="*/ 69574 h 2307407"/>
              <a:gd name="connsiteX101" fmla="*/ 2584174 w 4055165"/>
              <a:gd name="connsiteY101" fmla="*/ 39757 h 2307407"/>
              <a:gd name="connsiteX102" fmla="*/ 2405269 w 4055165"/>
              <a:gd name="connsiteY102" fmla="*/ 49696 h 2307407"/>
              <a:gd name="connsiteX103" fmla="*/ 2365513 w 4055165"/>
              <a:gd name="connsiteY103" fmla="*/ 69574 h 2307407"/>
              <a:gd name="connsiteX104" fmla="*/ 2286000 w 4055165"/>
              <a:gd name="connsiteY104" fmla="*/ 159026 h 2307407"/>
              <a:gd name="connsiteX105" fmla="*/ 2276061 w 4055165"/>
              <a:gd name="connsiteY105" fmla="*/ 208722 h 2307407"/>
              <a:gd name="connsiteX106" fmla="*/ 2266122 w 4055165"/>
              <a:gd name="connsiteY106" fmla="*/ 238539 h 2307407"/>
              <a:gd name="connsiteX107" fmla="*/ 2256182 w 4055165"/>
              <a:gd name="connsiteY107" fmla="*/ 278296 h 2307407"/>
              <a:gd name="connsiteX108" fmla="*/ 2246243 w 4055165"/>
              <a:gd name="connsiteY108" fmla="*/ 357809 h 2307407"/>
              <a:gd name="connsiteX109" fmla="*/ 2236304 w 4055165"/>
              <a:gd name="connsiteY109" fmla="*/ 387626 h 2307407"/>
              <a:gd name="connsiteX110" fmla="*/ 2226365 w 4055165"/>
              <a:gd name="connsiteY110" fmla="*/ 477078 h 2307407"/>
              <a:gd name="connsiteX111" fmla="*/ 2216426 w 4055165"/>
              <a:gd name="connsiteY111" fmla="*/ 506896 h 2307407"/>
              <a:gd name="connsiteX112" fmla="*/ 2196548 w 4055165"/>
              <a:gd name="connsiteY112" fmla="*/ 576470 h 2307407"/>
              <a:gd name="connsiteX113" fmla="*/ 2176669 w 4055165"/>
              <a:gd name="connsiteY113" fmla="*/ 616226 h 2307407"/>
              <a:gd name="connsiteX114" fmla="*/ 2136913 w 4055165"/>
              <a:gd name="connsiteY114" fmla="*/ 646044 h 2307407"/>
              <a:gd name="connsiteX115" fmla="*/ 2117035 w 4055165"/>
              <a:gd name="connsiteY115" fmla="*/ 675861 h 2307407"/>
              <a:gd name="connsiteX116" fmla="*/ 2057400 w 4055165"/>
              <a:gd name="connsiteY116" fmla="*/ 695739 h 2307407"/>
              <a:gd name="connsiteX117" fmla="*/ 1848678 w 4055165"/>
              <a:gd name="connsiteY117" fmla="*/ 685800 h 2307407"/>
              <a:gd name="connsiteX118" fmla="*/ 1818861 w 4055165"/>
              <a:gd name="connsiteY118" fmla="*/ 675861 h 2307407"/>
              <a:gd name="connsiteX119" fmla="*/ 1798982 w 4055165"/>
              <a:gd name="connsiteY119" fmla="*/ 655983 h 2307407"/>
              <a:gd name="connsiteX120" fmla="*/ 1779104 w 4055165"/>
              <a:gd name="connsiteY120" fmla="*/ 616226 h 2307407"/>
              <a:gd name="connsiteX121" fmla="*/ 1759226 w 4055165"/>
              <a:gd name="connsiteY121" fmla="*/ 586409 h 2307407"/>
              <a:gd name="connsiteX122" fmla="*/ 1749287 w 4055165"/>
              <a:gd name="connsiteY122" fmla="*/ 536713 h 2307407"/>
              <a:gd name="connsiteX123" fmla="*/ 1719469 w 4055165"/>
              <a:gd name="connsiteY123" fmla="*/ 477078 h 2307407"/>
              <a:gd name="connsiteX124" fmla="*/ 1699591 w 4055165"/>
              <a:gd name="connsiteY124" fmla="*/ 397565 h 2307407"/>
              <a:gd name="connsiteX125" fmla="*/ 1689652 w 4055165"/>
              <a:gd name="connsiteY125" fmla="*/ 357809 h 2307407"/>
              <a:gd name="connsiteX126" fmla="*/ 1669774 w 4055165"/>
              <a:gd name="connsiteY126" fmla="*/ 298174 h 2307407"/>
              <a:gd name="connsiteX127" fmla="*/ 1649895 w 4055165"/>
              <a:gd name="connsiteY127" fmla="*/ 218661 h 2307407"/>
              <a:gd name="connsiteX128" fmla="*/ 1630017 w 4055165"/>
              <a:gd name="connsiteY128" fmla="*/ 159026 h 2307407"/>
              <a:gd name="connsiteX129" fmla="*/ 1590261 w 4055165"/>
              <a:gd name="connsiteY129" fmla="*/ 39757 h 2307407"/>
              <a:gd name="connsiteX130" fmla="*/ 1480930 w 4055165"/>
              <a:gd name="connsiteY130" fmla="*/ 9939 h 2307407"/>
              <a:gd name="connsiteX131" fmla="*/ 1411356 w 4055165"/>
              <a:gd name="connsiteY131" fmla="*/ 0 h 2307407"/>
              <a:gd name="connsiteX132" fmla="*/ 1222513 w 4055165"/>
              <a:gd name="connsiteY132" fmla="*/ 9939 h 2307407"/>
              <a:gd name="connsiteX133" fmla="*/ 1192695 w 4055165"/>
              <a:gd name="connsiteY133" fmla="*/ 29817 h 2307407"/>
              <a:gd name="connsiteX134" fmla="*/ 1123122 w 4055165"/>
              <a:gd name="connsiteY134" fmla="*/ 109331 h 2307407"/>
              <a:gd name="connsiteX135" fmla="*/ 1093304 w 4055165"/>
              <a:gd name="connsiteY135" fmla="*/ 168965 h 2307407"/>
              <a:gd name="connsiteX136" fmla="*/ 1073426 w 4055165"/>
              <a:gd name="connsiteY136" fmla="*/ 268357 h 2307407"/>
              <a:gd name="connsiteX137" fmla="*/ 1043608 w 4055165"/>
              <a:gd name="connsiteY137" fmla="*/ 347870 h 2307407"/>
              <a:gd name="connsiteX138" fmla="*/ 1013791 w 4055165"/>
              <a:gd name="connsiteY138" fmla="*/ 467139 h 2307407"/>
              <a:gd name="connsiteX139" fmla="*/ 993913 w 4055165"/>
              <a:gd name="connsiteY139" fmla="*/ 546652 h 2307407"/>
              <a:gd name="connsiteX140" fmla="*/ 983974 w 4055165"/>
              <a:gd name="connsiteY140" fmla="*/ 586409 h 2307407"/>
              <a:gd name="connsiteX141" fmla="*/ 964095 w 4055165"/>
              <a:gd name="connsiteY141" fmla="*/ 606287 h 2307407"/>
              <a:gd name="connsiteX142" fmla="*/ 954156 w 4055165"/>
              <a:gd name="connsiteY142" fmla="*/ 636104 h 2307407"/>
              <a:gd name="connsiteX143" fmla="*/ 924339 w 4055165"/>
              <a:gd name="connsiteY143" fmla="*/ 665922 h 2307407"/>
              <a:gd name="connsiteX144" fmla="*/ 844826 w 4055165"/>
              <a:gd name="connsiteY144" fmla="*/ 705678 h 2307407"/>
              <a:gd name="connsiteX145" fmla="*/ 616226 w 4055165"/>
              <a:gd name="connsiteY145" fmla="*/ 695739 h 2307407"/>
              <a:gd name="connsiteX146" fmla="*/ 556591 w 4055165"/>
              <a:gd name="connsiteY146" fmla="*/ 675861 h 2307407"/>
              <a:gd name="connsiteX147" fmla="*/ 526774 w 4055165"/>
              <a:gd name="connsiteY147" fmla="*/ 655983 h 2307407"/>
              <a:gd name="connsiteX148" fmla="*/ 496956 w 4055165"/>
              <a:gd name="connsiteY148" fmla="*/ 606287 h 2307407"/>
              <a:gd name="connsiteX149" fmla="*/ 477078 w 4055165"/>
              <a:gd name="connsiteY149" fmla="*/ 536713 h 2307407"/>
              <a:gd name="connsiteX150" fmla="*/ 457200 w 4055165"/>
              <a:gd name="connsiteY150" fmla="*/ 496957 h 2307407"/>
              <a:gd name="connsiteX151" fmla="*/ 437322 w 4055165"/>
              <a:gd name="connsiteY151" fmla="*/ 437322 h 2307407"/>
              <a:gd name="connsiteX152" fmla="*/ 427382 w 4055165"/>
              <a:gd name="connsiteY152" fmla="*/ 407504 h 2307407"/>
              <a:gd name="connsiteX153" fmla="*/ 417443 w 4055165"/>
              <a:gd name="connsiteY153" fmla="*/ 377687 h 2307407"/>
              <a:gd name="connsiteX154" fmla="*/ 407504 w 4055165"/>
              <a:gd name="connsiteY154" fmla="*/ 318052 h 2307407"/>
              <a:gd name="connsiteX155" fmla="*/ 387626 w 4055165"/>
              <a:gd name="connsiteY155" fmla="*/ 168965 h 2307407"/>
              <a:gd name="connsiteX156" fmla="*/ 417443 w 4055165"/>
              <a:gd name="connsiteY156" fmla="*/ 109331 h 2307407"/>
              <a:gd name="connsiteX157" fmla="*/ 447261 w 4055165"/>
              <a:gd name="connsiteY157" fmla="*/ 89452 h 2307407"/>
              <a:gd name="connsiteX158" fmla="*/ 477078 w 4055165"/>
              <a:gd name="connsiteY158" fmla="*/ 79513 h 2307407"/>
              <a:gd name="connsiteX159" fmla="*/ 487017 w 4055165"/>
              <a:gd name="connsiteY159" fmla="*/ 49696 h 2307407"/>
              <a:gd name="connsiteX160" fmla="*/ 496956 w 4055165"/>
              <a:gd name="connsiteY160" fmla="*/ 79513 h 2307407"/>
              <a:gd name="connsiteX161" fmla="*/ 487017 w 4055165"/>
              <a:gd name="connsiteY161" fmla="*/ 149087 h 2307407"/>
              <a:gd name="connsiteX162" fmla="*/ 487017 w 4055165"/>
              <a:gd name="connsiteY162" fmla="*/ 9939 h 2307407"/>
              <a:gd name="connsiteX163" fmla="*/ 516835 w 4055165"/>
              <a:gd name="connsiteY163" fmla="*/ 39757 h 2307407"/>
              <a:gd name="connsiteX164" fmla="*/ 546652 w 4055165"/>
              <a:gd name="connsiteY164" fmla="*/ 49696 h 2307407"/>
              <a:gd name="connsiteX165" fmla="*/ 556591 w 4055165"/>
              <a:gd name="connsiteY165" fmla="*/ 149087 h 2307407"/>
              <a:gd name="connsiteX166" fmla="*/ 516835 w 4055165"/>
              <a:gd name="connsiteY166" fmla="*/ 139148 h 2307407"/>
              <a:gd name="connsiteX167" fmla="*/ 506895 w 4055165"/>
              <a:gd name="connsiteY167" fmla="*/ 19878 h 2307407"/>
              <a:gd name="connsiteX168" fmla="*/ 556591 w 4055165"/>
              <a:gd name="connsiteY168" fmla="*/ 49696 h 2307407"/>
              <a:gd name="connsiteX169" fmla="*/ 576469 w 4055165"/>
              <a:gd name="connsiteY169" fmla="*/ 109331 h 2307407"/>
              <a:gd name="connsiteX170" fmla="*/ 526774 w 4055165"/>
              <a:gd name="connsiteY170" fmla="*/ 129209 h 2307407"/>
              <a:gd name="connsiteX171" fmla="*/ 536713 w 4055165"/>
              <a:gd name="connsiteY171" fmla="*/ 79513 h 2307407"/>
              <a:gd name="connsiteX172" fmla="*/ 626165 w 4055165"/>
              <a:gd name="connsiteY172" fmla="*/ 109331 h 2307407"/>
              <a:gd name="connsiteX173" fmla="*/ 636104 w 4055165"/>
              <a:gd name="connsiteY173" fmla="*/ 139148 h 2307407"/>
              <a:gd name="connsiteX174" fmla="*/ 626165 w 4055165"/>
              <a:gd name="connsiteY174" fmla="*/ 178904 h 2307407"/>
              <a:gd name="connsiteX175" fmla="*/ 566530 w 4055165"/>
              <a:gd name="connsiteY175" fmla="*/ 139148 h 2307407"/>
              <a:gd name="connsiteX176" fmla="*/ 566530 w 4055165"/>
              <a:gd name="connsiteY176" fmla="*/ 9939 h 2307407"/>
              <a:gd name="connsiteX177" fmla="*/ 616226 w 4055165"/>
              <a:gd name="connsiteY177" fmla="*/ 19878 h 2307407"/>
              <a:gd name="connsiteX178" fmla="*/ 636104 w 4055165"/>
              <a:gd name="connsiteY178" fmla="*/ 49696 h 2307407"/>
              <a:gd name="connsiteX179" fmla="*/ 636104 w 4055165"/>
              <a:gd name="connsiteY179" fmla="*/ 159026 h 2307407"/>
              <a:gd name="connsiteX180" fmla="*/ 596348 w 4055165"/>
              <a:gd name="connsiteY180" fmla="*/ 149087 h 2307407"/>
              <a:gd name="connsiteX181" fmla="*/ 536713 w 4055165"/>
              <a:gd name="connsiteY181" fmla="*/ 129209 h 2307407"/>
              <a:gd name="connsiteX182" fmla="*/ 536713 w 4055165"/>
              <a:gd name="connsiteY182" fmla="*/ 9939 h 2307407"/>
              <a:gd name="connsiteX183" fmla="*/ 596348 w 4055165"/>
              <a:gd name="connsiteY183" fmla="*/ 19878 h 2307407"/>
              <a:gd name="connsiteX184" fmla="*/ 636104 w 4055165"/>
              <a:gd name="connsiteY184" fmla="*/ 89452 h 2307407"/>
              <a:gd name="connsiteX185" fmla="*/ 626165 w 4055165"/>
              <a:gd name="connsiteY185" fmla="*/ 129209 h 2307407"/>
              <a:gd name="connsiteX186" fmla="*/ 566530 w 4055165"/>
              <a:gd name="connsiteY186" fmla="*/ 149087 h 2307407"/>
              <a:gd name="connsiteX187" fmla="*/ 516835 w 4055165"/>
              <a:gd name="connsiteY187" fmla="*/ 139148 h 2307407"/>
              <a:gd name="connsiteX188" fmla="*/ 506895 w 4055165"/>
              <a:gd name="connsiteY188" fmla="*/ 109331 h 2307407"/>
              <a:gd name="connsiteX189" fmla="*/ 516835 w 4055165"/>
              <a:gd name="connsiteY189" fmla="*/ 29817 h 2307407"/>
              <a:gd name="connsiteX190" fmla="*/ 556591 w 4055165"/>
              <a:gd name="connsiteY190" fmla="*/ 39757 h 2307407"/>
              <a:gd name="connsiteX191" fmla="*/ 556591 w 4055165"/>
              <a:gd name="connsiteY191" fmla="*/ 119270 h 2307407"/>
              <a:gd name="connsiteX192" fmla="*/ 586408 w 4055165"/>
              <a:gd name="connsiteY192" fmla="*/ 129209 h 2307407"/>
              <a:gd name="connsiteX193" fmla="*/ 566530 w 4055165"/>
              <a:gd name="connsiteY193" fmla="*/ 69574 h 2307407"/>
              <a:gd name="connsiteX194" fmla="*/ 526774 w 4055165"/>
              <a:gd name="connsiteY194" fmla="*/ 79513 h 2307407"/>
              <a:gd name="connsiteX195" fmla="*/ 526774 w 4055165"/>
              <a:gd name="connsiteY195" fmla="*/ 168965 h 2307407"/>
              <a:gd name="connsiteX196" fmla="*/ 556591 w 4055165"/>
              <a:gd name="connsiteY196" fmla="*/ 178904 h 2307407"/>
              <a:gd name="connsiteX197" fmla="*/ 596348 w 4055165"/>
              <a:gd name="connsiteY197" fmla="*/ 139148 h 230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4055165" h="2307407">
                <a:moveTo>
                  <a:pt x="59635" y="2256183"/>
                </a:moveTo>
                <a:cubicBezTo>
                  <a:pt x="92765" y="2249557"/>
                  <a:pt x="126973" y="2246988"/>
                  <a:pt x="159026" y="2236304"/>
                </a:cubicBezTo>
                <a:lnTo>
                  <a:pt x="218661" y="2216426"/>
                </a:lnTo>
                <a:lnTo>
                  <a:pt x="775252" y="2226365"/>
                </a:lnTo>
                <a:cubicBezTo>
                  <a:pt x="1459238" y="2244851"/>
                  <a:pt x="537492" y="2227402"/>
                  <a:pt x="1093304" y="2246244"/>
                </a:cubicBezTo>
                <a:cubicBezTo>
                  <a:pt x="1242342" y="2251296"/>
                  <a:pt x="1391486" y="2252547"/>
                  <a:pt x="1540565" y="2256183"/>
                </a:cubicBezTo>
                <a:lnTo>
                  <a:pt x="1908313" y="2266122"/>
                </a:lnTo>
                <a:cubicBezTo>
                  <a:pt x="2238995" y="2348792"/>
                  <a:pt x="1969227" y="2284915"/>
                  <a:pt x="2852530" y="2266122"/>
                </a:cubicBezTo>
                <a:cubicBezTo>
                  <a:pt x="2863005" y="2265899"/>
                  <a:pt x="2872075" y="2258238"/>
                  <a:pt x="2882348" y="2256183"/>
                </a:cubicBezTo>
                <a:cubicBezTo>
                  <a:pt x="2905320" y="2251589"/>
                  <a:pt x="2928768" y="2249806"/>
                  <a:pt x="2951922" y="2246244"/>
                </a:cubicBezTo>
                <a:cubicBezTo>
                  <a:pt x="2971840" y="2243180"/>
                  <a:pt x="2991427" y="2237263"/>
                  <a:pt x="3011556" y="2236304"/>
                </a:cubicBezTo>
                <a:cubicBezTo>
                  <a:pt x="3130737" y="2230629"/>
                  <a:pt x="3250106" y="2230034"/>
                  <a:pt x="3369365" y="2226365"/>
                </a:cubicBezTo>
                <a:lnTo>
                  <a:pt x="3657600" y="2216426"/>
                </a:lnTo>
                <a:lnTo>
                  <a:pt x="3756991" y="2206487"/>
                </a:lnTo>
                <a:cubicBezTo>
                  <a:pt x="3896201" y="2193832"/>
                  <a:pt x="3835391" y="2206765"/>
                  <a:pt x="3916017" y="2186609"/>
                </a:cubicBezTo>
                <a:lnTo>
                  <a:pt x="3975652" y="2146852"/>
                </a:lnTo>
                <a:lnTo>
                  <a:pt x="4005469" y="2126974"/>
                </a:lnTo>
                <a:cubicBezTo>
                  <a:pt x="4030451" y="2052029"/>
                  <a:pt x="3996752" y="2144408"/>
                  <a:pt x="4035287" y="2067339"/>
                </a:cubicBezTo>
                <a:cubicBezTo>
                  <a:pt x="4042417" y="2053080"/>
                  <a:pt x="4051981" y="2010503"/>
                  <a:pt x="4055165" y="1997765"/>
                </a:cubicBezTo>
                <a:cubicBezTo>
                  <a:pt x="4035287" y="1984513"/>
                  <a:pt x="4018195" y="1965564"/>
                  <a:pt x="3995530" y="1958009"/>
                </a:cubicBezTo>
                <a:lnTo>
                  <a:pt x="3935895" y="1938131"/>
                </a:lnTo>
                <a:cubicBezTo>
                  <a:pt x="3925956" y="1934818"/>
                  <a:pt x="3915449" y="1932876"/>
                  <a:pt x="3906078" y="1928191"/>
                </a:cubicBezTo>
                <a:cubicBezTo>
                  <a:pt x="3892826" y="1921565"/>
                  <a:pt x="3879186" y="1915664"/>
                  <a:pt x="3866322" y="1908313"/>
                </a:cubicBezTo>
                <a:cubicBezTo>
                  <a:pt x="3855950" y="1902386"/>
                  <a:pt x="3847188" y="1893777"/>
                  <a:pt x="3836504" y="1888435"/>
                </a:cubicBezTo>
                <a:cubicBezTo>
                  <a:pt x="3827133" y="1883750"/>
                  <a:pt x="3816626" y="1881809"/>
                  <a:pt x="3806687" y="1878496"/>
                </a:cubicBezTo>
                <a:cubicBezTo>
                  <a:pt x="3796748" y="1871870"/>
                  <a:pt x="3787553" y="1863959"/>
                  <a:pt x="3776869" y="1858617"/>
                </a:cubicBezTo>
                <a:cubicBezTo>
                  <a:pt x="3760982" y="1850673"/>
                  <a:pt x="3722156" y="1842985"/>
                  <a:pt x="3707295" y="1838739"/>
                </a:cubicBezTo>
                <a:cubicBezTo>
                  <a:pt x="3635794" y="1818310"/>
                  <a:pt x="3729545" y="1835308"/>
                  <a:pt x="3597965" y="1818861"/>
                </a:cubicBezTo>
                <a:cubicBezTo>
                  <a:pt x="3584713" y="1812235"/>
                  <a:pt x="3573024" y="1799058"/>
                  <a:pt x="3558208" y="1798983"/>
                </a:cubicBezTo>
                <a:cubicBezTo>
                  <a:pt x="1751163" y="1789810"/>
                  <a:pt x="2268023" y="1719199"/>
                  <a:pt x="1570382" y="1818861"/>
                </a:cubicBezTo>
                <a:lnTo>
                  <a:pt x="1143000" y="1808922"/>
                </a:lnTo>
                <a:cubicBezTo>
                  <a:pt x="1090131" y="1806719"/>
                  <a:pt x="1104927" y="1798253"/>
                  <a:pt x="1063487" y="1789044"/>
                </a:cubicBezTo>
                <a:cubicBezTo>
                  <a:pt x="1043814" y="1784672"/>
                  <a:pt x="1023849" y="1781604"/>
                  <a:pt x="1003852" y="1779104"/>
                </a:cubicBezTo>
                <a:cubicBezTo>
                  <a:pt x="970814" y="1774974"/>
                  <a:pt x="937465" y="1773565"/>
                  <a:pt x="904461" y="1769165"/>
                </a:cubicBezTo>
                <a:cubicBezTo>
                  <a:pt x="887716" y="1766932"/>
                  <a:pt x="871566" y="1760994"/>
                  <a:pt x="854765" y="1759226"/>
                </a:cubicBezTo>
                <a:cubicBezTo>
                  <a:pt x="808520" y="1754358"/>
                  <a:pt x="762000" y="1752600"/>
                  <a:pt x="715617" y="1749287"/>
                </a:cubicBezTo>
                <a:cubicBezTo>
                  <a:pt x="600085" y="1726181"/>
                  <a:pt x="738484" y="1751694"/>
                  <a:pt x="526774" y="1729409"/>
                </a:cubicBezTo>
                <a:cubicBezTo>
                  <a:pt x="509973" y="1727641"/>
                  <a:pt x="493902" y="1720999"/>
                  <a:pt x="477078" y="1719470"/>
                </a:cubicBezTo>
                <a:cubicBezTo>
                  <a:pt x="420891" y="1714362"/>
                  <a:pt x="364435" y="1712844"/>
                  <a:pt x="308113" y="1709531"/>
                </a:cubicBezTo>
                <a:cubicBezTo>
                  <a:pt x="189370" y="1692566"/>
                  <a:pt x="278114" y="1709478"/>
                  <a:pt x="208722" y="1689652"/>
                </a:cubicBezTo>
                <a:cubicBezTo>
                  <a:pt x="159805" y="1675676"/>
                  <a:pt x="175528" y="1686303"/>
                  <a:pt x="129208" y="1659835"/>
                </a:cubicBezTo>
                <a:cubicBezTo>
                  <a:pt x="75669" y="1629242"/>
                  <a:pt x="120330" y="1652732"/>
                  <a:pt x="79513" y="1620078"/>
                </a:cubicBezTo>
                <a:cubicBezTo>
                  <a:pt x="70185" y="1612616"/>
                  <a:pt x="59634" y="1606826"/>
                  <a:pt x="49695" y="1600200"/>
                </a:cubicBezTo>
                <a:cubicBezTo>
                  <a:pt x="39903" y="1580617"/>
                  <a:pt x="24057" y="1553609"/>
                  <a:pt x="19878" y="1530626"/>
                </a:cubicBezTo>
                <a:cubicBezTo>
                  <a:pt x="-2598" y="1407003"/>
                  <a:pt x="22793" y="1489676"/>
                  <a:pt x="0" y="1421296"/>
                </a:cubicBezTo>
                <a:cubicBezTo>
                  <a:pt x="3313" y="1371600"/>
                  <a:pt x="4439" y="1321710"/>
                  <a:pt x="9939" y="1272209"/>
                </a:cubicBezTo>
                <a:cubicBezTo>
                  <a:pt x="11096" y="1261796"/>
                  <a:pt x="13592" y="1250773"/>
                  <a:pt x="19878" y="1242391"/>
                </a:cubicBezTo>
                <a:cubicBezTo>
                  <a:pt x="33934" y="1223650"/>
                  <a:pt x="53009" y="1209261"/>
                  <a:pt x="69574" y="1192696"/>
                </a:cubicBezTo>
                <a:cubicBezTo>
                  <a:pt x="97515" y="1164755"/>
                  <a:pt x="92955" y="1166096"/>
                  <a:pt x="139148" y="1143000"/>
                </a:cubicBezTo>
                <a:cubicBezTo>
                  <a:pt x="152431" y="1136359"/>
                  <a:pt x="197257" y="1125670"/>
                  <a:pt x="208722" y="1123122"/>
                </a:cubicBezTo>
                <a:cubicBezTo>
                  <a:pt x="293181" y="1104354"/>
                  <a:pt x="283058" y="1111540"/>
                  <a:pt x="407504" y="1103244"/>
                </a:cubicBezTo>
                <a:cubicBezTo>
                  <a:pt x="711737" y="1052534"/>
                  <a:pt x="413573" y="1099146"/>
                  <a:pt x="1202635" y="1083365"/>
                </a:cubicBezTo>
                <a:cubicBezTo>
                  <a:pt x="1288820" y="1081641"/>
                  <a:pt x="1374913" y="1076739"/>
                  <a:pt x="1461052" y="1073426"/>
                </a:cubicBezTo>
                <a:cubicBezTo>
                  <a:pt x="1981503" y="969338"/>
                  <a:pt x="2528274" y="996193"/>
                  <a:pt x="3051313" y="1083365"/>
                </a:cubicBezTo>
                <a:cubicBezTo>
                  <a:pt x="3101287" y="1100023"/>
                  <a:pt x="3094498" y="1100074"/>
                  <a:pt x="3170582" y="1103244"/>
                </a:cubicBezTo>
                <a:cubicBezTo>
                  <a:pt x="3299721" y="1108625"/>
                  <a:pt x="3428999" y="1109870"/>
                  <a:pt x="3558208" y="1113183"/>
                </a:cubicBezTo>
                <a:cubicBezTo>
                  <a:pt x="3616778" y="1127825"/>
                  <a:pt x="3629065" y="1133061"/>
                  <a:pt x="3707295" y="1133061"/>
                </a:cubicBezTo>
                <a:cubicBezTo>
                  <a:pt x="3747189" y="1133061"/>
                  <a:pt x="3786808" y="1126435"/>
                  <a:pt x="3826565" y="1123122"/>
                </a:cubicBezTo>
                <a:cubicBezTo>
                  <a:pt x="3836504" y="1119809"/>
                  <a:pt x="3847011" y="1117868"/>
                  <a:pt x="3856382" y="1113183"/>
                </a:cubicBezTo>
                <a:cubicBezTo>
                  <a:pt x="3867066" y="1107841"/>
                  <a:pt x="3875284" y="1098156"/>
                  <a:pt x="3886200" y="1093304"/>
                </a:cubicBezTo>
                <a:cubicBezTo>
                  <a:pt x="3905348" y="1084794"/>
                  <a:pt x="3945835" y="1073426"/>
                  <a:pt x="3945835" y="1073426"/>
                </a:cubicBezTo>
                <a:cubicBezTo>
                  <a:pt x="3952461" y="1060174"/>
                  <a:pt x="3958362" y="1046534"/>
                  <a:pt x="3965713" y="1033670"/>
                </a:cubicBezTo>
                <a:cubicBezTo>
                  <a:pt x="3971640" y="1023298"/>
                  <a:pt x="3980740" y="1014768"/>
                  <a:pt x="3985591" y="1003852"/>
                </a:cubicBezTo>
                <a:cubicBezTo>
                  <a:pt x="3994811" y="983107"/>
                  <a:pt x="4010151" y="930744"/>
                  <a:pt x="4015408" y="904461"/>
                </a:cubicBezTo>
                <a:cubicBezTo>
                  <a:pt x="4019360" y="884700"/>
                  <a:pt x="4022035" y="864704"/>
                  <a:pt x="4025348" y="844826"/>
                </a:cubicBezTo>
                <a:cubicBezTo>
                  <a:pt x="4030205" y="718544"/>
                  <a:pt x="4045094" y="549083"/>
                  <a:pt x="4025348" y="417444"/>
                </a:cubicBezTo>
                <a:cubicBezTo>
                  <a:pt x="4023576" y="405631"/>
                  <a:pt x="4012095" y="397565"/>
                  <a:pt x="4005469" y="387626"/>
                </a:cubicBezTo>
                <a:cubicBezTo>
                  <a:pt x="3987145" y="314330"/>
                  <a:pt x="4006836" y="380877"/>
                  <a:pt x="3975652" y="308113"/>
                </a:cubicBezTo>
                <a:cubicBezTo>
                  <a:pt x="3971525" y="298483"/>
                  <a:pt x="3970398" y="287667"/>
                  <a:pt x="3965713" y="278296"/>
                </a:cubicBezTo>
                <a:cubicBezTo>
                  <a:pt x="3960371" y="267612"/>
                  <a:pt x="3951177" y="259162"/>
                  <a:pt x="3945835" y="248478"/>
                </a:cubicBezTo>
                <a:cubicBezTo>
                  <a:pt x="3941150" y="239107"/>
                  <a:pt x="3940580" y="228032"/>
                  <a:pt x="3935895" y="218661"/>
                </a:cubicBezTo>
                <a:cubicBezTo>
                  <a:pt x="3917465" y="181802"/>
                  <a:pt x="3919250" y="196698"/>
                  <a:pt x="3896139" y="168965"/>
                </a:cubicBezTo>
                <a:cubicBezTo>
                  <a:pt x="3854483" y="118976"/>
                  <a:pt x="3885549" y="135618"/>
                  <a:pt x="3836504" y="119270"/>
                </a:cubicBezTo>
                <a:cubicBezTo>
                  <a:pt x="3820472" y="103238"/>
                  <a:pt x="3808753" y="88918"/>
                  <a:pt x="3786808" y="79513"/>
                </a:cubicBezTo>
                <a:cubicBezTo>
                  <a:pt x="3774253" y="74132"/>
                  <a:pt x="3760186" y="73327"/>
                  <a:pt x="3747052" y="69574"/>
                </a:cubicBezTo>
                <a:cubicBezTo>
                  <a:pt x="3736978" y="66696"/>
                  <a:pt x="3727174" y="62948"/>
                  <a:pt x="3717235" y="59635"/>
                </a:cubicBezTo>
                <a:cubicBezTo>
                  <a:pt x="3644348" y="62948"/>
                  <a:pt x="3570973" y="60524"/>
                  <a:pt x="3498574" y="69574"/>
                </a:cubicBezTo>
                <a:cubicBezTo>
                  <a:pt x="3489276" y="70736"/>
                  <a:pt x="3484318" y="81955"/>
                  <a:pt x="3478695" y="89452"/>
                </a:cubicBezTo>
                <a:cubicBezTo>
                  <a:pt x="3464361" y="108564"/>
                  <a:pt x="3452191" y="129209"/>
                  <a:pt x="3438939" y="149087"/>
                </a:cubicBezTo>
                <a:lnTo>
                  <a:pt x="3419061" y="178904"/>
                </a:lnTo>
                <a:cubicBezTo>
                  <a:pt x="3415748" y="195469"/>
                  <a:pt x="3412921" y="212139"/>
                  <a:pt x="3409122" y="228600"/>
                </a:cubicBezTo>
                <a:cubicBezTo>
                  <a:pt x="3402979" y="255220"/>
                  <a:pt x="3389243" y="308113"/>
                  <a:pt x="3389243" y="308113"/>
                </a:cubicBezTo>
                <a:cubicBezTo>
                  <a:pt x="3382617" y="377687"/>
                  <a:pt x="3386316" y="449033"/>
                  <a:pt x="3369365" y="516835"/>
                </a:cubicBezTo>
                <a:cubicBezTo>
                  <a:pt x="3366052" y="530087"/>
                  <a:pt x="3361870" y="543151"/>
                  <a:pt x="3359426" y="556591"/>
                </a:cubicBezTo>
                <a:cubicBezTo>
                  <a:pt x="3357776" y="565665"/>
                  <a:pt x="3349209" y="646600"/>
                  <a:pt x="3339548" y="665922"/>
                </a:cubicBezTo>
                <a:cubicBezTo>
                  <a:pt x="3325570" y="693878"/>
                  <a:pt x="3299736" y="715784"/>
                  <a:pt x="3289852" y="745435"/>
                </a:cubicBezTo>
                <a:cubicBezTo>
                  <a:pt x="3266661" y="815009"/>
                  <a:pt x="3289852" y="798444"/>
                  <a:pt x="3240156" y="815009"/>
                </a:cubicBezTo>
                <a:cubicBezTo>
                  <a:pt x="3157330" y="811696"/>
                  <a:pt x="3074130" y="813600"/>
                  <a:pt x="2991678" y="805070"/>
                </a:cubicBezTo>
                <a:cubicBezTo>
                  <a:pt x="2976940" y="803545"/>
                  <a:pt x="2965540" y="791028"/>
                  <a:pt x="2951922" y="785191"/>
                </a:cubicBezTo>
                <a:cubicBezTo>
                  <a:pt x="2942292" y="781064"/>
                  <a:pt x="2932043" y="778565"/>
                  <a:pt x="2922104" y="775252"/>
                </a:cubicBezTo>
                <a:cubicBezTo>
                  <a:pt x="2915478" y="765313"/>
                  <a:pt x="2909873" y="754612"/>
                  <a:pt x="2902226" y="745435"/>
                </a:cubicBezTo>
                <a:cubicBezTo>
                  <a:pt x="2838453" y="668907"/>
                  <a:pt x="2901883" y="759829"/>
                  <a:pt x="2852530" y="685800"/>
                </a:cubicBezTo>
                <a:cubicBezTo>
                  <a:pt x="2829445" y="593460"/>
                  <a:pt x="2857020" y="708252"/>
                  <a:pt x="2832652" y="586409"/>
                </a:cubicBezTo>
                <a:cubicBezTo>
                  <a:pt x="2820237" y="524335"/>
                  <a:pt x="2826983" y="568932"/>
                  <a:pt x="2812774" y="516835"/>
                </a:cubicBezTo>
                <a:cubicBezTo>
                  <a:pt x="2805585" y="490478"/>
                  <a:pt x="2792895" y="437322"/>
                  <a:pt x="2792895" y="437322"/>
                </a:cubicBezTo>
                <a:cubicBezTo>
                  <a:pt x="2789582" y="410818"/>
                  <a:pt x="2787347" y="384156"/>
                  <a:pt x="2782956" y="357809"/>
                </a:cubicBezTo>
                <a:cubicBezTo>
                  <a:pt x="2775861" y="315237"/>
                  <a:pt x="2773207" y="325375"/>
                  <a:pt x="2763078" y="288235"/>
                </a:cubicBezTo>
                <a:cubicBezTo>
                  <a:pt x="2755890" y="261878"/>
                  <a:pt x="2758354" y="231454"/>
                  <a:pt x="2743200" y="208722"/>
                </a:cubicBezTo>
                <a:cubicBezTo>
                  <a:pt x="2736574" y="198783"/>
                  <a:pt x="2728664" y="189588"/>
                  <a:pt x="2723322" y="178904"/>
                </a:cubicBezTo>
                <a:cubicBezTo>
                  <a:pt x="2715343" y="162946"/>
                  <a:pt x="2711422" y="145167"/>
                  <a:pt x="2703443" y="129209"/>
                </a:cubicBezTo>
                <a:cubicBezTo>
                  <a:pt x="2686666" y="95656"/>
                  <a:pt x="2676079" y="92624"/>
                  <a:pt x="2643808" y="69574"/>
                </a:cubicBezTo>
                <a:cubicBezTo>
                  <a:pt x="2610090" y="45490"/>
                  <a:pt x="2621099" y="52065"/>
                  <a:pt x="2584174" y="39757"/>
                </a:cubicBezTo>
                <a:cubicBezTo>
                  <a:pt x="2524539" y="43070"/>
                  <a:pt x="2464448" y="41626"/>
                  <a:pt x="2405269" y="49696"/>
                </a:cubicBezTo>
                <a:cubicBezTo>
                  <a:pt x="2390589" y="51698"/>
                  <a:pt x="2377208" y="60478"/>
                  <a:pt x="2365513" y="69574"/>
                </a:cubicBezTo>
                <a:cubicBezTo>
                  <a:pt x="2328667" y="98232"/>
                  <a:pt x="2312504" y="123687"/>
                  <a:pt x="2286000" y="159026"/>
                </a:cubicBezTo>
                <a:cubicBezTo>
                  <a:pt x="2282687" y="175591"/>
                  <a:pt x="2280158" y="192333"/>
                  <a:pt x="2276061" y="208722"/>
                </a:cubicBezTo>
                <a:cubicBezTo>
                  <a:pt x="2273520" y="218886"/>
                  <a:pt x="2269000" y="228466"/>
                  <a:pt x="2266122" y="238539"/>
                </a:cubicBezTo>
                <a:cubicBezTo>
                  <a:pt x="2262369" y="251674"/>
                  <a:pt x="2259495" y="265044"/>
                  <a:pt x="2256182" y="278296"/>
                </a:cubicBezTo>
                <a:cubicBezTo>
                  <a:pt x="2252869" y="304800"/>
                  <a:pt x="2251021" y="331529"/>
                  <a:pt x="2246243" y="357809"/>
                </a:cubicBezTo>
                <a:cubicBezTo>
                  <a:pt x="2244369" y="368117"/>
                  <a:pt x="2238026" y="377292"/>
                  <a:pt x="2236304" y="387626"/>
                </a:cubicBezTo>
                <a:cubicBezTo>
                  <a:pt x="2231372" y="417219"/>
                  <a:pt x="2231297" y="447485"/>
                  <a:pt x="2226365" y="477078"/>
                </a:cubicBezTo>
                <a:cubicBezTo>
                  <a:pt x="2224643" y="487412"/>
                  <a:pt x="2219304" y="496822"/>
                  <a:pt x="2216426" y="506896"/>
                </a:cubicBezTo>
                <a:cubicBezTo>
                  <a:pt x="2209223" y="532108"/>
                  <a:pt x="2206759" y="552644"/>
                  <a:pt x="2196548" y="576470"/>
                </a:cubicBezTo>
                <a:cubicBezTo>
                  <a:pt x="2190711" y="590088"/>
                  <a:pt x="2186311" y="604977"/>
                  <a:pt x="2176669" y="616226"/>
                </a:cubicBezTo>
                <a:cubicBezTo>
                  <a:pt x="2165888" y="628803"/>
                  <a:pt x="2148626" y="634331"/>
                  <a:pt x="2136913" y="646044"/>
                </a:cubicBezTo>
                <a:cubicBezTo>
                  <a:pt x="2128467" y="654491"/>
                  <a:pt x="2127165" y="669530"/>
                  <a:pt x="2117035" y="675861"/>
                </a:cubicBezTo>
                <a:cubicBezTo>
                  <a:pt x="2099266" y="686966"/>
                  <a:pt x="2057400" y="695739"/>
                  <a:pt x="2057400" y="695739"/>
                </a:cubicBezTo>
                <a:cubicBezTo>
                  <a:pt x="1987826" y="692426"/>
                  <a:pt x="1918090" y="691584"/>
                  <a:pt x="1848678" y="685800"/>
                </a:cubicBezTo>
                <a:cubicBezTo>
                  <a:pt x="1838238" y="684930"/>
                  <a:pt x="1827845" y="681251"/>
                  <a:pt x="1818861" y="675861"/>
                </a:cubicBezTo>
                <a:cubicBezTo>
                  <a:pt x="1810826" y="671040"/>
                  <a:pt x="1805608" y="662609"/>
                  <a:pt x="1798982" y="655983"/>
                </a:cubicBezTo>
                <a:cubicBezTo>
                  <a:pt x="1792356" y="642731"/>
                  <a:pt x="1786455" y="629090"/>
                  <a:pt x="1779104" y="616226"/>
                </a:cubicBezTo>
                <a:cubicBezTo>
                  <a:pt x="1773178" y="605855"/>
                  <a:pt x="1763420" y="597594"/>
                  <a:pt x="1759226" y="586409"/>
                </a:cubicBezTo>
                <a:cubicBezTo>
                  <a:pt x="1753294" y="570591"/>
                  <a:pt x="1753384" y="553102"/>
                  <a:pt x="1749287" y="536713"/>
                </a:cubicBezTo>
                <a:cubicBezTo>
                  <a:pt x="1741057" y="503793"/>
                  <a:pt x="1738903" y="506229"/>
                  <a:pt x="1719469" y="477078"/>
                </a:cubicBezTo>
                <a:cubicBezTo>
                  <a:pt x="1699263" y="376047"/>
                  <a:pt x="1719965" y="468876"/>
                  <a:pt x="1699591" y="397565"/>
                </a:cubicBezTo>
                <a:cubicBezTo>
                  <a:pt x="1695838" y="384431"/>
                  <a:pt x="1693577" y="370893"/>
                  <a:pt x="1689652" y="357809"/>
                </a:cubicBezTo>
                <a:cubicBezTo>
                  <a:pt x="1683631" y="337739"/>
                  <a:pt x="1674856" y="318502"/>
                  <a:pt x="1669774" y="298174"/>
                </a:cubicBezTo>
                <a:cubicBezTo>
                  <a:pt x="1663148" y="271670"/>
                  <a:pt x="1658534" y="244579"/>
                  <a:pt x="1649895" y="218661"/>
                </a:cubicBezTo>
                <a:cubicBezTo>
                  <a:pt x="1643269" y="198783"/>
                  <a:pt x="1635099" y="179354"/>
                  <a:pt x="1630017" y="159026"/>
                </a:cubicBezTo>
                <a:cubicBezTo>
                  <a:pt x="1623455" y="132776"/>
                  <a:pt x="1613187" y="67268"/>
                  <a:pt x="1590261" y="39757"/>
                </a:cubicBezTo>
                <a:cubicBezTo>
                  <a:pt x="1563920" y="8148"/>
                  <a:pt x="1514828" y="14459"/>
                  <a:pt x="1480930" y="9939"/>
                </a:cubicBezTo>
                <a:lnTo>
                  <a:pt x="1411356" y="0"/>
                </a:lnTo>
                <a:cubicBezTo>
                  <a:pt x="1348408" y="3313"/>
                  <a:pt x="1284970" y="1422"/>
                  <a:pt x="1222513" y="9939"/>
                </a:cubicBezTo>
                <a:cubicBezTo>
                  <a:pt x="1210677" y="11553"/>
                  <a:pt x="1201685" y="21951"/>
                  <a:pt x="1192695" y="29817"/>
                </a:cubicBezTo>
                <a:cubicBezTo>
                  <a:pt x="1169663" y="49970"/>
                  <a:pt x="1138092" y="79392"/>
                  <a:pt x="1123122" y="109331"/>
                </a:cubicBezTo>
                <a:cubicBezTo>
                  <a:pt x="1081974" y="191625"/>
                  <a:pt x="1150268" y="83519"/>
                  <a:pt x="1093304" y="168965"/>
                </a:cubicBezTo>
                <a:cubicBezTo>
                  <a:pt x="1086678" y="202096"/>
                  <a:pt x="1088536" y="238137"/>
                  <a:pt x="1073426" y="268357"/>
                </a:cubicBezTo>
                <a:cubicBezTo>
                  <a:pt x="1047439" y="320331"/>
                  <a:pt x="1057142" y="293739"/>
                  <a:pt x="1043608" y="347870"/>
                </a:cubicBezTo>
                <a:cubicBezTo>
                  <a:pt x="1020357" y="533881"/>
                  <a:pt x="1051979" y="352574"/>
                  <a:pt x="1013791" y="467139"/>
                </a:cubicBezTo>
                <a:cubicBezTo>
                  <a:pt x="1005152" y="493057"/>
                  <a:pt x="1000539" y="520148"/>
                  <a:pt x="993913" y="546652"/>
                </a:cubicBezTo>
                <a:cubicBezTo>
                  <a:pt x="990600" y="559904"/>
                  <a:pt x="993633" y="576750"/>
                  <a:pt x="983974" y="586409"/>
                </a:cubicBezTo>
                <a:lnTo>
                  <a:pt x="964095" y="606287"/>
                </a:lnTo>
                <a:cubicBezTo>
                  <a:pt x="960782" y="616226"/>
                  <a:pt x="959967" y="627387"/>
                  <a:pt x="954156" y="636104"/>
                </a:cubicBezTo>
                <a:cubicBezTo>
                  <a:pt x="946359" y="647799"/>
                  <a:pt x="935584" y="657488"/>
                  <a:pt x="924339" y="665922"/>
                </a:cubicBezTo>
                <a:cubicBezTo>
                  <a:pt x="886786" y="694087"/>
                  <a:pt x="881513" y="693449"/>
                  <a:pt x="844826" y="705678"/>
                </a:cubicBezTo>
                <a:cubicBezTo>
                  <a:pt x="768626" y="702365"/>
                  <a:pt x="692093" y="703587"/>
                  <a:pt x="616226" y="695739"/>
                </a:cubicBezTo>
                <a:cubicBezTo>
                  <a:pt x="595384" y="693583"/>
                  <a:pt x="574025" y="687484"/>
                  <a:pt x="556591" y="675861"/>
                </a:cubicBezTo>
                <a:lnTo>
                  <a:pt x="526774" y="655983"/>
                </a:lnTo>
                <a:cubicBezTo>
                  <a:pt x="498619" y="571516"/>
                  <a:pt x="537886" y="674501"/>
                  <a:pt x="496956" y="606287"/>
                </a:cubicBezTo>
                <a:cubicBezTo>
                  <a:pt x="488947" y="592938"/>
                  <a:pt x="481410" y="548264"/>
                  <a:pt x="477078" y="536713"/>
                </a:cubicBezTo>
                <a:cubicBezTo>
                  <a:pt x="471876" y="522840"/>
                  <a:pt x="462703" y="510714"/>
                  <a:pt x="457200" y="496957"/>
                </a:cubicBezTo>
                <a:cubicBezTo>
                  <a:pt x="449418" y="477502"/>
                  <a:pt x="443948" y="457200"/>
                  <a:pt x="437322" y="437322"/>
                </a:cubicBezTo>
                <a:lnTo>
                  <a:pt x="427382" y="407504"/>
                </a:lnTo>
                <a:lnTo>
                  <a:pt x="417443" y="377687"/>
                </a:lnTo>
                <a:cubicBezTo>
                  <a:pt x="414130" y="357809"/>
                  <a:pt x="409729" y="338081"/>
                  <a:pt x="407504" y="318052"/>
                </a:cubicBezTo>
                <a:cubicBezTo>
                  <a:pt x="391290" y="172128"/>
                  <a:pt x="411600" y="240888"/>
                  <a:pt x="387626" y="168965"/>
                </a:cubicBezTo>
                <a:cubicBezTo>
                  <a:pt x="395710" y="144714"/>
                  <a:pt x="398176" y="128598"/>
                  <a:pt x="417443" y="109331"/>
                </a:cubicBezTo>
                <a:cubicBezTo>
                  <a:pt x="425890" y="100884"/>
                  <a:pt x="436577" y="94794"/>
                  <a:pt x="447261" y="89452"/>
                </a:cubicBezTo>
                <a:cubicBezTo>
                  <a:pt x="456632" y="84767"/>
                  <a:pt x="467139" y="82826"/>
                  <a:pt x="477078" y="79513"/>
                </a:cubicBezTo>
                <a:cubicBezTo>
                  <a:pt x="480391" y="69574"/>
                  <a:pt x="476540" y="49696"/>
                  <a:pt x="487017" y="49696"/>
                </a:cubicBezTo>
                <a:cubicBezTo>
                  <a:pt x="497494" y="49696"/>
                  <a:pt x="496956" y="69036"/>
                  <a:pt x="496956" y="79513"/>
                </a:cubicBezTo>
                <a:cubicBezTo>
                  <a:pt x="496956" y="102940"/>
                  <a:pt x="490330" y="125896"/>
                  <a:pt x="487017" y="149087"/>
                </a:cubicBezTo>
                <a:cubicBezTo>
                  <a:pt x="471117" y="101386"/>
                  <a:pt x="456531" y="70909"/>
                  <a:pt x="487017" y="9939"/>
                </a:cubicBezTo>
                <a:cubicBezTo>
                  <a:pt x="493303" y="-2633"/>
                  <a:pt x="506896" y="29818"/>
                  <a:pt x="516835" y="39757"/>
                </a:cubicBezTo>
                <a:lnTo>
                  <a:pt x="546652" y="49696"/>
                </a:lnTo>
                <a:cubicBezTo>
                  <a:pt x="570850" y="122290"/>
                  <a:pt x="571612" y="89003"/>
                  <a:pt x="556591" y="149087"/>
                </a:cubicBezTo>
                <a:cubicBezTo>
                  <a:pt x="543339" y="145774"/>
                  <a:pt x="527329" y="147893"/>
                  <a:pt x="516835" y="139148"/>
                </a:cubicBezTo>
                <a:cubicBezTo>
                  <a:pt x="480807" y="109125"/>
                  <a:pt x="502695" y="53477"/>
                  <a:pt x="506895" y="19878"/>
                </a:cubicBezTo>
                <a:cubicBezTo>
                  <a:pt x="527299" y="26679"/>
                  <a:pt x="545676" y="27865"/>
                  <a:pt x="556591" y="49696"/>
                </a:cubicBezTo>
                <a:cubicBezTo>
                  <a:pt x="565962" y="68438"/>
                  <a:pt x="576469" y="109331"/>
                  <a:pt x="576469" y="109331"/>
                </a:cubicBezTo>
                <a:cubicBezTo>
                  <a:pt x="575611" y="111905"/>
                  <a:pt x="559222" y="194105"/>
                  <a:pt x="526774" y="129209"/>
                </a:cubicBezTo>
                <a:cubicBezTo>
                  <a:pt x="519219" y="114099"/>
                  <a:pt x="533400" y="96078"/>
                  <a:pt x="536713" y="79513"/>
                </a:cubicBezTo>
                <a:cubicBezTo>
                  <a:pt x="575707" y="85083"/>
                  <a:pt x="605665" y="75164"/>
                  <a:pt x="626165" y="109331"/>
                </a:cubicBezTo>
                <a:cubicBezTo>
                  <a:pt x="631555" y="118315"/>
                  <a:pt x="632791" y="129209"/>
                  <a:pt x="636104" y="139148"/>
                </a:cubicBezTo>
                <a:cubicBezTo>
                  <a:pt x="632791" y="152400"/>
                  <a:pt x="638383" y="172795"/>
                  <a:pt x="626165" y="178904"/>
                </a:cubicBezTo>
                <a:cubicBezTo>
                  <a:pt x="578189" y="202891"/>
                  <a:pt x="574373" y="162677"/>
                  <a:pt x="566530" y="139148"/>
                </a:cubicBezTo>
                <a:cubicBezTo>
                  <a:pt x="566494" y="138863"/>
                  <a:pt x="543764" y="25116"/>
                  <a:pt x="566530" y="9939"/>
                </a:cubicBezTo>
                <a:cubicBezTo>
                  <a:pt x="580586" y="568"/>
                  <a:pt x="599661" y="16565"/>
                  <a:pt x="616226" y="19878"/>
                </a:cubicBezTo>
                <a:cubicBezTo>
                  <a:pt x="622852" y="29817"/>
                  <a:pt x="630762" y="39012"/>
                  <a:pt x="636104" y="49696"/>
                </a:cubicBezTo>
                <a:cubicBezTo>
                  <a:pt x="656328" y="90145"/>
                  <a:pt x="642655" y="106616"/>
                  <a:pt x="636104" y="159026"/>
                </a:cubicBezTo>
                <a:cubicBezTo>
                  <a:pt x="622852" y="155713"/>
                  <a:pt x="609432" y="153012"/>
                  <a:pt x="596348" y="149087"/>
                </a:cubicBezTo>
                <a:cubicBezTo>
                  <a:pt x="576278" y="143066"/>
                  <a:pt x="536713" y="129209"/>
                  <a:pt x="536713" y="129209"/>
                </a:cubicBezTo>
                <a:cubicBezTo>
                  <a:pt x="528625" y="96856"/>
                  <a:pt x="508793" y="37859"/>
                  <a:pt x="536713" y="9939"/>
                </a:cubicBezTo>
                <a:cubicBezTo>
                  <a:pt x="550963" y="-4311"/>
                  <a:pt x="576470" y="16565"/>
                  <a:pt x="596348" y="19878"/>
                </a:cubicBezTo>
                <a:cubicBezTo>
                  <a:pt x="608453" y="36018"/>
                  <a:pt x="636104" y="64157"/>
                  <a:pt x="636104" y="89452"/>
                </a:cubicBezTo>
                <a:cubicBezTo>
                  <a:pt x="636104" y="103112"/>
                  <a:pt x="636537" y="120319"/>
                  <a:pt x="626165" y="129209"/>
                </a:cubicBezTo>
                <a:cubicBezTo>
                  <a:pt x="610256" y="142845"/>
                  <a:pt x="566530" y="149087"/>
                  <a:pt x="566530" y="149087"/>
                </a:cubicBezTo>
                <a:cubicBezTo>
                  <a:pt x="549965" y="145774"/>
                  <a:pt x="530891" y="148518"/>
                  <a:pt x="516835" y="139148"/>
                </a:cubicBezTo>
                <a:cubicBezTo>
                  <a:pt x="508118" y="133337"/>
                  <a:pt x="506895" y="119808"/>
                  <a:pt x="506895" y="109331"/>
                </a:cubicBezTo>
                <a:cubicBezTo>
                  <a:pt x="506895" y="82620"/>
                  <a:pt x="513522" y="56322"/>
                  <a:pt x="516835" y="29817"/>
                </a:cubicBezTo>
                <a:cubicBezTo>
                  <a:pt x="530087" y="33130"/>
                  <a:pt x="545924" y="31224"/>
                  <a:pt x="556591" y="39757"/>
                </a:cubicBezTo>
                <a:cubicBezTo>
                  <a:pt x="577668" y="56619"/>
                  <a:pt x="559238" y="106033"/>
                  <a:pt x="556591" y="119270"/>
                </a:cubicBezTo>
                <a:cubicBezTo>
                  <a:pt x="566530" y="122583"/>
                  <a:pt x="584353" y="139482"/>
                  <a:pt x="586408" y="129209"/>
                </a:cubicBezTo>
                <a:cubicBezTo>
                  <a:pt x="590517" y="108662"/>
                  <a:pt x="582627" y="82988"/>
                  <a:pt x="566530" y="69574"/>
                </a:cubicBezTo>
                <a:cubicBezTo>
                  <a:pt x="556036" y="60829"/>
                  <a:pt x="540026" y="76200"/>
                  <a:pt x="526774" y="79513"/>
                </a:cubicBezTo>
                <a:cubicBezTo>
                  <a:pt x="515887" y="112175"/>
                  <a:pt x="504679" y="130299"/>
                  <a:pt x="526774" y="168965"/>
                </a:cubicBezTo>
                <a:cubicBezTo>
                  <a:pt x="531972" y="178061"/>
                  <a:pt x="546652" y="175591"/>
                  <a:pt x="556591" y="178904"/>
                </a:cubicBezTo>
                <a:cubicBezTo>
                  <a:pt x="605990" y="166554"/>
                  <a:pt x="596348" y="182625"/>
                  <a:pt x="596348" y="139148"/>
                </a:cubicBezTo>
              </a:path>
            </a:pathLst>
          </a:cu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>
            <a:off x="2750726" y="1749287"/>
            <a:ext cx="4077457" cy="2415209"/>
          </a:xfrm>
          <a:custGeom>
            <a:avLst/>
            <a:gdLst>
              <a:gd name="connsiteX0" fmla="*/ 91865 w 4077457"/>
              <a:gd name="connsiteY0" fmla="*/ 2315817 h 2415209"/>
              <a:gd name="connsiteX1" fmla="*/ 81926 w 4077457"/>
              <a:gd name="connsiteY1" fmla="*/ 2097156 h 2415209"/>
              <a:gd name="connsiteX2" fmla="*/ 71987 w 4077457"/>
              <a:gd name="connsiteY2" fmla="*/ 2067339 h 2415209"/>
              <a:gd name="connsiteX3" fmla="*/ 81926 w 4077457"/>
              <a:gd name="connsiteY3" fmla="*/ 1808922 h 2415209"/>
              <a:gd name="connsiteX4" fmla="*/ 101804 w 4077457"/>
              <a:gd name="connsiteY4" fmla="*/ 1649896 h 2415209"/>
              <a:gd name="connsiteX5" fmla="*/ 111744 w 4077457"/>
              <a:gd name="connsiteY5" fmla="*/ 1600200 h 2415209"/>
              <a:gd name="connsiteX6" fmla="*/ 131622 w 4077457"/>
              <a:gd name="connsiteY6" fmla="*/ 1540565 h 2415209"/>
              <a:gd name="connsiteX7" fmla="*/ 141561 w 4077457"/>
              <a:gd name="connsiteY7" fmla="*/ 1510748 h 2415209"/>
              <a:gd name="connsiteX8" fmla="*/ 171378 w 4077457"/>
              <a:gd name="connsiteY8" fmla="*/ 1411356 h 2415209"/>
              <a:gd name="connsiteX9" fmla="*/ 221074 w 4077457"/>
              <a:gd name="connsiteY9" fmla="*/ 1321904 h 2415209"/>
              <a:gd name="connsiteX10" fmla="*/ 260831 w 4077457"/>
              <a:gd name="connsiteY10" fmla="*/ 1262270 h 2415209"/>
              <a:gd name="connsiteX11" fmla="*/ 330404 w 4077457"/>
              <a:gd name="connsiteY11" fmla="*/ 1182756 h 2415209"/>
              <a:gd name="connsiteX12" fmla="*/ 360222 w 4077457"/>
              <a:gd name="connsiteY12" fmla="*/ 1172817 h 2415209"/>
              <a:gd name="connsiteX13" fmla="*/ 529187 w 4077457"/>
              <a:gd name="connsiteY13" fmla="*/ 1212574 h 2415209"/>
              <a:gd name="connsiteX14" fmla="*/ 549065 w 4077457"/>
              <a:gd name="connsiteY14" fmla="*/ 1252330 h 2415209"/>
              <a:gd name="connsiteX15" fmla="*/ 568944 w 4077457"/>
              <a:gd name="connsiteY15" fmla="*/ 1878496 h 2415209"/>
              <a:gd name="connsiteX16" fmla="*/ 588822 w 4077457"/>
              <a:gd name="connsiteY16" fmla="*/ 2087217 h 2415209"/>
              <a:gd name="connsiteX17" fmla="*/ 598761 w 4077457"/>
              <a:gd name="connsiteY17" fmla="*/ 2117035 h 2415209"/>
              <a:gd name="connsiteX18" fmla="*/ 658396 w 4077457"/>
              <a:gd name="connsiteY18" fmla="*/ 2196548 h 2415209"/>
              <a:gd name="connsiteX19" fmla="*/ 708091 w 4077457"/>
              <a:gd name="connsiteY19" fmla="*/ 2256183 h 2415209"/>
              <a:gd name="connsiteX20" fmla="*/ 737909 w 4077457"/>
              <a:gd name="connsiteY20" fmla="*/ 2276061 h 2415209"/>
              <a:gd name="connsiteX21" fmla="*/ 777665 w 4077457"/>
              <a:gd name="connsiteY21" fmla="*/ 2305878 h 2415209"/>
              <a:gd name="connsiteX22" fmla="*/ 847239 w 4077457"/>
              <a:gd name="connsiteY22" fmla="*/ 2345635 h 2415209"/>
              <a:gd name="connsiteX23" fmla="*/ 906874 w 4077457"/>
              <a:gd name="connsiteY23" fmla="*/ 2355574 h 2415209"/>
              <a:gd name="connsiteX24" fmla="*/ 1085778 w 4077457"/>
              <a:gd name="connsiteY24" fmla="*/ 2345635 h 2415209"/>
              <a:gd name="connsiteX25" fmla="*/ 1105657 w 4077457"/>
              <a:gd name="connsiteY25" fmla="*/ 2325756 h 2415209"/>
              <a:gd name="connsiteX26" fmla="*/ 1145413 w 4077457"/>
              <a:gd name="connsiteY26" fmla="*/ 2256183 h 2415209"/>
              <a:gd name="connsiteX27" fmla="*/ 1175231 w 4077457"/>
              <a:gd name="connsiteY27" fmla="*/ 2196548 h 2415209"/>
              <a:gd name="connsiteX28" fmla="*/ 1205048 w 4077457"/>
              <a:gd name="connsiteY28" fmla="*/ 1958009 h 2415209"/>
              <a:gd name="connsiteX29" fmla="*/ 1214987 w 4077457"/>
              <a:gd name="connsiteY29" fmla="*/ 1918252 h 2415209"/>
              <a:gd name="connsiteX30" fmla="*/ 1224926 w 4077457"/>
              <a:gd name="connsiteY30" fmla="*/ 1441174 h 2415209"/>
              <a:gd name="connsiteX31" fmla="*/ 1254744 w 4077457"/>
              <a:gd name="connsiteY31" fmla="*/ 1311965 h 2415209"/>
              <a:gd name="connsiteX32" fmla="*/ 1264683 w 4077457"/>
              <a:gd name="connsiteY32" fmla="*/ 1282148 h 2415209"/>
              <a:gd name="connsiteX33" fmla="*/ 1284561 w 4077457"/>
              <a:gd name="connsiteY33" fmla="*/ 1252330 h 2415209"/>
              <a:gd name="connsiteX34" fmla="*/ 1294500 w 4077457"/>
              <a:gd name="connsiteY34" fmla="*/ 1222513 h 2415209"/>
              <a:gd name="connsiteX35" fmla="*/ 1374013 w 4077457"/>
              <a:gd name="connsiteY35" fmla="*/ 1162878 h 2415209"/>
              <a:gd name="connsiteX36" fmla="*/ 1403831 w 4077457"/>
              <a:gd name="connsiteY36" fmla="*/ 1143000 h 2415209"/>
              <a:gd name="connsiteX37" fmla="*/ 1592674 w 4077457"/>
              <a:gd name="connsiteY37" fmla="*/ 1152939 h 2415209"/>
              <a:gd name="connsiteX38" fmla="*/ 1652309 w 4077457"/>
              <a:gd name="connsiteY38" fmla="*/ 1172817 h 2415209"/>
              <a:gd name="connsiteX39" fmla="*/ 1692065 w 4077457"/>
              <a:gd name="connsiteY39" fmla="*/ 1182756 h 2415209"/>
              <a:gd name="connsiteX40" fmla="*/ 1741761 w 4077457"/>
              <a:gd name="connsiteY40" fmla="*/ 1212574 h 2415209"/>
              <a:gd name="connsiteX41" fmla="*/ 1771578 w 4077457"/>
              <a:gd name="connsiteY41" fmla="*/ 1242391 h 2415209"/>
              <a:gd name="connsiteX42" fmla="*/ 1781517 w 4077457"/>
              <a:gd name="connsiteY42" fmla="*/ 1282148 h 2415209"/>
              <a:gd name="connsiteX43" fmla="*/ 1791457 w 4077457"/>
              <a:gd name="connsiteY43" fmla="*/ 1311965 h 2415209"/>
              <a:gd name="connsiteX44" fmla="*/ 1771578 w 4077457"/>
              <a:gd name="connsiteY44" fmla="*/ 1659835 h 2415209"/>
              <a:gd name="connsiteX45" fmla="*/ 1781517 w 4077457"/>
              <a:gd name="connsiteY45" fmla="*/ 2196548 h 2415209"/>
              <a:gd name="connsiteX46" fmla="*/ 1811335 w 4077457"/>
              <a:gd name="connsiteY46" fmla="*/ 2206487 h 2415209"/>
              <a:gd name="connsiteX47" fmla="*/ 1851091 w 4077457"/>
              <a:gd name="connsiteY47" fmla="*/ 2226365 h 2415209"/>
              <a:gd name="connsiteX48" fmla="*/ 1870970 w 4077457"/>
              <a:gd name="connsiteY48" fmla="*/ 2246243 h 2415209"/>
              <a:gd name="connsiteX49" fmla="*/ 1930604 w 4077457"/>
              <a:gd name="connsiteY49" fmla="*/ 2256183 h 2415209"/>
              <a:gd name="connsiteX50" fmla="*/ 2109509 w 4077457"/>
              <a:gd name="connsiteY50" fmla="*/ 2286000 h 2415209"/>
              <a:gd name="connsiteX51" fmla="*/ 2208900 w 4077457"/>
              <a:gd name="connsiteY51" fmla="*/ 2276061 h 2415209"/>
              <a:gd name="connsiteX52" fmla="*/ 2248657 w 4077457"/>
              <a:gd name="connsiteY52" fmla="*/ 2246243 h 2415209"/>
              <a:gd name="connsiteX53" fmla="*/ 2278474 w 4077457"/>
              <a:gd name="connsiteY53" fmla="*/ 2226365 h 2415209"/>
              <a:gd name="connsiteX54" fmla="*/ 2318231 w 4077457"/>
              <a:gd name="connsiteY54" fmla="*/ 2146852 h 2415209"/>
              <a:gd name="connsiteX55" fmla="*/ 2348048 w 4077457"/>
              <a:gd name="connsiteY55" fmla="*/ 2077278 h 2415209"/>
              <a:gd name="connsiteX56" fmla="*/ 2367926 w 4077457"/>
              <a:gd name="connsiteY56" fmla="*/ 1977887 h 2415209"/>
              <a:gd name="connsiteX57" fmla="*/ 2387804 w 4077457"/>
              <a:gd name="connsiteY57" fmla="*/ 1868556 h 2415209"/>
              <a:gd name="connsiteX58" fmla="*/ 2407683 w 4077457"/>
              <a:gd name="connsiteY58" fmla="*/ 1421296 h 2415209"/>
              <a:gd name="connsiteX59" fmla="*/ 2437500 w 4077457"/>
              <a:gd name="connsiteY59" fmla="*/ 1252330 h 2415209"/>
              <a:gd name="connsiteX60" fmla="*/ 2477257 w 4077457"/>
              <a:gd name="connsiteY60" fmla="*/ 1192696 h 2415209"/>
              <a:gd name="connsiteX61" fmla="*/ 2507074 w 4077457"/>
              <a:gd name="connsiteY61" fmla="*/ 1172817 h 2415209"/>
              <a:gd name="connsiteX62" fmla="*/ 2586587 w 4077457"/>
              <a:gd name="connsiteY62" fmla="*/ 1152939 h 2415209"/>
              <a:gd name="connsiteX63" fmla="*/ 2626344 w 4077457"/>
              <a:gd name="connsiteY63" fmla="*/ 1143000 h 2415209"/>
              <a:gd name="connsiteX64" fmla="*/ 2815187 w 4077457"/>
              <a:gd name="connsiteY64" fmla="*/ 1162878 h 2415209"/>
              <a:gd name="connsiteX65" fmla="*/ 2845004 w 4077457"/>
              <a:gd name="connsiteY65" fmla="*/ 1182756 h 2415209"/>
              <a:gd name="connsiteX66" fmla="*/ 2874822 w 4077457"/>
              <a:gd name="connsiteY66" fmla="*/ 1192696 h 2415209"/>
              <a:gd name="connsiteX67" fmla="*/ 2894700 w 4077457"/>
              <a:gd name="connsiteY67" fmla="*/ 2286000 h 2415209"/>
              <a:gd name="connsiteX68" fmla="*/ 2924517 w 4077457"/>
              <a:gd name="connsiteY68" fmla="*/ 2315817 h 2415209"/>
              <a:gd name="connsiteX69" fmla="*/ 3033848 w 4077457"/>
              <a:gd name="connsiteY69" fmla="*/ 2355574 h 2415209"/>
              <a:gd name="connsiteX70" fmla="*/ 3192874 w 4077457"/>
              <a:gd name="connsiteY70" fmla="*/ 2365513 h 2415209"/>
              <a:gd name="connsiteX71" fmla="*/ 3262448 w 4077457"/>
              <a:gd name="connsiteY71" fmla="*/ 2385391 h 2415209"/>
              <a:gd name="connsiteX72" fmla="*/ 3461231 w 4077457"/>
              <a:gd name="connsiteY72" fmla="*/ 2405270 h 2415209"/>
              <a:gd name="connsiteX73" fmla="*/ 3570561 w 4077457"/>
              <a:gd name="connsiteY73" fmla="*/ 2415209 h 2415209"/>
              <a:gd name="connsiteX74" fmla="*/ 3729587 w 4077457"/>
              <a:gd name="connsiteY74" fmla="*/ 2405270 h 2415209"/>
              <a:gd name="connsiteX75" fmla="*/ 3789222 w 4077457"/>
              <a:gd name="connsiteY75" fmla="*/ 2385391 h 2415209"/>
              <a:gd name="connsiteX76" fmla="*/ 3858796 w 4077457"/>
              <a:gd name="connsiteY76" fmla="*/ 2305878 h 2415209"/>
              <a:gd name="connsiteX77" fmla="*/ 3888613 w 4077457"/>
              <a:gd name="connsiteY77" fmla="*/ 2276061 h 2415209"/>
              <a:gd name="connsiteX78" fmla="*/ 3938309 w 4077457"/>
              <a:gd name="connsiteY78" fmla="*/ 2236304 h 2415209"/>
              <a:gd name="connsiteX79" fmla="*/ 3978065 w 4077457"/>
              <a:gd name="connsiteY79" fmla="*/ 2176670 h 2415209"/>
              <a:gd name="connsiteX80" fmla="*/ 3997944 w 4077457"/>
              <a:gd name="connsiteY80" fmla="*/ 2146852 h 2415209"/>
              <a:gd name="connsiteX81" fmla="*/ 4017822 w 4077457"/>
              <a:gd name="connsiteY81" fmla="*/ 2117035 h 2415209"/>
              <a:gd name="connsiteX82" fmla="*/ 4027761 w 4077457"/>
              <a:gd name="connsiteY82" fmla="*/ 2077278 h 2415209"/>
              <a:gd name="connsiteX83" fmla="*/ 4047639 w 4077457"/>
              <a:gd name="connsiteY83" fmla="*/ 2037522 h 2415209"/>
              <a:gd name="connsiteX84" fmla="*/ 4057578 w 4077457"/>
              <a:gd name="connsiteY84" fmla="*/ 1977887 h 2415209"/>
              <a:gd name="connsiteX85" fmla="*/ 4077457 w 4077457"/>
              <a:gd name="connsiteY85" fmla="*/ 1908313 h 2415209"/>
              <a:gd name="connsiteX86" fmla="*/ 4067517 w 4077457"/>
              <a:gd name="connsiteY86" fmla="*/ 1679713 h 2415209"/>
              <a:gd name="connsiteX87" fmla="*/ 4057578 w 4077457"/>
              <a:gd name="connsiteY87" fmla="*/ 1649896 h 2415209"/>
              <a:gd name="connsiteX88" fmla="*/ 3948248 w 4077457"/>
              <a:gd name="connsiteY88" fmla="*/ 1639956 h 2415209"/>
              <a:gd name="connsiteX89" fmla="*/ 3888613 w 4077457"/>
              <a:gd name="connsiteY89" fmla="*/ 1630017 h 2415209"/>
              <a:gd name="connsiteX90" fmla="*/ 3709709 w 4077457"/>
              <a:gd name="connsiteY90" fmla="*/ 1639956 h 2415209"/>
              <a:gd name="connsiteX91" fmla="*/ 3640135 w 4077457"/>
              <a:gd name="connsiteY91" fmla="*/ 1659835 h 2415209"/>
              <a:gd name="connsiteX92" fmla="*/ 3570561 w 4077457"/>
              <a:gd name="connsiteY92" fmla="*/ 1679713 h 2415209"/>
              <a:gd name="connsiteX93" fmla="*/ 3451291 w 4077457"/>
              <a:gd name="connsiteY93" fmla="*/ 1659835 h 2415209"/>
              <a:gd name="connsiteX94" fmla="*/ 3431413 w 4077457"/>
              <a:gd name="connsiteY94" fmla="*/ 1639956 h 2415209"/>
              <a:gd name="connsiteX95" fmla="*/ 3391657 w 4077457"/>
              <a:gd name="connsiteY95" fmla="*/ 1610139 h 2415209"/>
              <a:gd name="connsiteX96" fmla="*/ 3391657 w 4077457"/>
              <a:gd name="connsiteY96" fmla="*/ 1371600 h 2415209"/>
              <a:gd name="connsiteX97" fmla="*/ 3431413 w 4077457"/>
              <a:gd name="connsiteY97" fmla="*/ 1262270 h 2415209"/>
              <a:gd name="connsiteX98" fmla="*/ 3481109 w 4077457"/>
              <a:gd name="connsiteY98" fmla="*/ 1252330 h 2415209"/>
              <a:gd name="connsiteX99" fmla="*/ 3600378 w 4077457"/>
              <a:gd name="connsiteY99" fmla="*/ 1242391 h 2415209"/>
              <a:gd name="connsiteX100" fmla="*/ 3630196 w 4077457"/>
              <a:gd name="connsiteY100" fmla="*/ 1232452 h 2415209"/>
              <a:gd name="connsiteX101" fmla="*/ 3719648 w 4077457"/>
              <a:gd name="connsiteY101" fmla="*/ 1212574 h 2415209"/>
              <a:gd name="connsiteX102" fmla="*/ 3779283 w 4077457"/>
              <a:gd name="connsiteY102" fmla="*/ 1172817 h 2415209"/>
              <a:gd name="connsiteX103" fmla="*/ 3848857 w 4077457"/>
              <a:gd name="connsiteY103" fmla="*/ 1143000 h 2415209"/>
              <a:gd name="connsiteX104" fmla="*/ 3928370 w 4077457"/>
              <a:gd name="connsiteY104" fmla="*/ 1083365 h 2415209"/>
              <a:gd name="connsiteX105" fmla="*/ 3948248 w 4077457"/>
              <a:gd name="connsiteY105" fmla="*/ 1053548 h 2415209"/>
              <a:gd name="connsiteX106" fmla="*/ 3968126 w 4077457"/>
              <a:gd name="connsiteY106" fmla="*/ 1013791 h 2415209"/>
              <a:gd name="connsiteX107" fmla="*/ 3988004 w 4077457"/>
              <a:gd name="connsiteY107" fmla="*/ 934278 h 2415209"/>
              <a:gd name="connsiteX108" fmla="*/ 3997944 w 4077457"/>
              <a:gd name="connsiteY108" fmla="*/ 894522 h 2415209"/>
              <a:gd name="connsiteX109" fmla="*/ 3988004 w 4077457"/>
              <a:gd name="connsiteY109" fmla="*/ 536713 h 2415209"/>
              <a:gd name="connsiteX110" fmla="*/ 3958187 w 4077457"/>
              <a:gd name="connsiteY110" fmla="*/ 427383 h 2415209"/>
              <a:gd name="connsiteX111" fmla="*/ 3948248 w 4077457"/>
              <a:gd name="connsiteY111" fmla="*/ 397565 h 2415209"/>
              <a:gd name="connsiteX112" fmla="*/ 3918431 w 4077457"/>
              <a:gd name="connsiteY112" fmla="*/ 318052 h 2415209"/>
              <a:gd name="connsiteX113" fmla="*/ 3908491 w 4077457"/>
              <a:gd name="connsiteY113" fmla="*/ 278296 h 2415209"/>
              <a:gd name="connsiteX114" fmla="*/ 3858796 w 4077457"/>
              <a:gd name="connsiteY114" fmla="*/ 208722 h 2415209"/>
              <a:gd name="connsiteX115" fmla="*/ 3819039 w 4077457"/>
              <a:gd name="connsiteY115" fmla="*/ 149087 h 2415209"/>
              <a:gd name="connsiteX116" fmla="*/ 3799161 w 4077457"/>
              <a:gd name="connsiteY116" fmla="*/ 99391 h 2415209"/>
              <a:gd name="connsiteX117" fmla="*/ 3739526 w 4077457"/>
              <a:gd name="connsiteY117" fmla="*/ 49696 h 2415209"/>
              <a:gd name="connsiteX118" fmla="*/ 3689831 w 4077457"/>
              <a:gd name="connsiteY118" fmla="*/ 9939 h 2415209"/>
              <a:gd name="connsiteX119" fmla="*/ 3650074 w 4077457"/>
              <a:gd name="connsiteY119" fmla="*/ 0 h 2415209"/>
              <a:gd name="connsiteX120" fmla="*/ 3520865 w 4077457"/>
              <a:gd name="connsiteY120" fmla="*/ 19878 h 2415209"/>
              <a:gd name="connsiteX121" fmla="*/ 3491048 w 4077457"/>
              <a:gd name="connsiteY121" fmla="*/ 39756 h 2415209"/>
              <a:gd name="connsiteX122" fmla="*/ 3451291 w 4077457"/>
              <a:gd name="connsiteY122" fmla="*/ 89452 h 2415209"/>
              <a:gd name="connsiteX123" fmla="*/ 3441352 w 4077457"/>
              <a:gd name="connsiteY123" fmla="*/ 119270 h 2415209"/>
              <a:gd name="connsiteX124" fmla="*/ 3411535 w 4077457"/>
              <a:gd name="connsiteY124" fmla="*/ 178904 h 2415209"/>
              <a:gd name="connsiteX125" fmla="*/ 3391657 w 4077457"/>
              <a:gd name="connsiteY125" fmla="*/ 288235 h 2415209"/>
              <a:gd name="connsiteX126" fmla="*/ 3381717 w 4077457"/>
              <a:gd name="connsiteY126" fmla="*/ 337930 h 2415209"/>
              <a:gd name="connsiteX127" fmla="*/ 3371778 w 4077457"/>
              <a:gd name="connsiteY127" fmla="*/ 397565 h 2415209"/>
              <a:gd name="connsiteX128" fmla="*/ 3361839 w 4077457"/>
              <a:gd name="connsiteY128" fmla="*/ 576470 h 2415209"/>
              <a:gd name="connsiteX129" fmla="*/ 3322083 w 4077457"/>
              <a:gd name="connsiteY129" fmla="*/ 685800 h 2415209"/>
              <a:gd name="connsiteX130" fmla="*/ 3302204 w 4077457"/>
              <a:gd name="connsiteY130" fmla="*/ 705678 h 2415209"/>
              <a:gd name="connsiteX131" fmla="*/ 3272387 w 4077457"/>
              <a:gd name="connsiteY131" fmla="*/ 725556 h 2415209"/>
              <a:gd name="connsiteX132" fmla="*/ 3212752 w 4077457"/>
              <a:gd name="connsiteY132" fmla="*/ 735496 h 2415209"/>
              <a:gd name="connsiteX133" fmla="*/ 3063665 w 4077457"/>
              <a:gd name="connsiteY133" fmla="*/ 725556 h 2415209"/>
              <a:gd name="connsiteX134" fmla="*/ 3004031 w 4077457"/>
              <a:gd name="connsiteY134" fmla="*/ 705678 h 2415209"/>
              <a:gd name="connsiteX135" fmla="*/ 2994091 w 4077457"/>
              <a:gd name="connsiteY135" fmla="*/ 675861 h 2415209"/>
              <a:gd name="connsiteX136" fmla="*/ 2954335 w 4077457"/>
              <a:gd name="connsiteY136" fmla="*/ 586409 h 2415209"/>
              <a:gd name="connsiteX137" fmla="*/ 2934457 w 4077457"/>
              <a:gd name="connsiteY137" fmla="*/ 496956 h 2415209"/>
              <a:gd name="connsiteX138" fmla="*/ 2914578 w 4077457"/>
              <a:gd name="connsiteY138" fmla="*/ 437322 h 2415209"/>
              <a:gd name="connsiteX139" fmla="*/ 2904639 w 4077457"/>
              <a:gd name="connsiteY139" fmla="*/ 407504 h 2415209"/>
              <a:gd name="connsiteX140" fmla="*/ 2894700 w 4077457"/>
              <a:gd name="connsiteY140" fmla="*/ 357809 h 2415209"/>
              <a:gd name="connsiteX141" fmla="*/ 2854944 w 4077457"/>
              <a:gd name="connsiteY141" fmla="*/ 278296 h 2415209"/>
              <a:gd name="connsiteX142" fmla="*/ 2805248 w 4077457"/>
              <a:gd name="connsiteY142" fmla="*/ 188843 h 2415209"/>
              <a:gd name="connsiteX143" fmla="*/ 2775431 w 4077457"/>
              <a:gd name="connsiteY143" fmla="*/ 178904 h 2415209"/>
              <a:gd name="connsiteX144" fmla="*/ 2298352 w 4077457"/>
              <a:gd name="connsiteY144" fmla="*/ 188843 h 2415209"/>
              <a:gd name="connsiteX145" fmla="*/ 2248657 w 4077457"/>
              <a:gd name="connsiteY145" fmla="*/ 238539 h 2415209"/>
              <a:gd name="connsiteX146" fmla="*/ 2218839 w 4077457"/>
              <a:gd name="connsiteY146" fmla="*/ 327991 h 2415209"/>
              <a:gd name="connsiteX147" fmla="*/ 2208900 w 4077457"/>
              <a:gd name="connsiteY147" fmla="*/ 357809 h 2415209"/>
              <a:gd name="connsiteX148" fmla="*/ 2189022 w 4077457"/>
              <a:gd name="connsiteY148" fmla="*/ 467139 h 2415209"/>
              <a:gd name="connsiteX149" fmla="*/ 2169144 w 4077457"/>
              <a:gd name="connsiteY149" fmla="*/ 606287 h 2415209"/>
              <a:gd name="connsiteX150" fmla="*/ 2149265 w 4077457"/>
              <a:gd name="connsiteY150" fmla="*/ 675861 h 2415209"/>
              <a:gd name="connsiteX151" fmla="*/ 2129387 w 4077457"/>
              <a:gd name="connsiteY151" fmla="*/ 705678 h 2415209"/>
              <a:gd name="connsiteX152" fmla="*/ 2099570 w 4077457"/>
              <a:gd name="connsiteY152" fmla="*/ 735496 h 2415209"/>
              <a:gd name="connsiteX153" fmla="*/ 2069752 w 4077457"/>
              <a:gd name="connsiteY153" fmla="*/ 745435 h 2415209"/>
              <a:gd name="connsiteX154" fmla="*/ 2029996 w 4077457"/>
              <a:gd name="connsiteY154" fmla="*/ 765313 h 2415209"/>
              <a:gd name="connsiteX155" fmla="*/ 1880909 w 4077457"/>
              <a:gd name="connsiteY155" fmla="*/ 755374 h 2415209"/>
              <a:gd name="connsiteX156" fmla="*/ 1821274 w 4077457"/>
              <a:gd name="connsiteY156" fmla="*/ 735496 h 2415209"/>
              <a:gd name="connsiteX157" fmla="*/ 1771578 w 4077457"/>
              <a:gd name="connsiteY157" fmla="*/ 675861 h 2415209"/>
              <a:gd name="connsiteX158" fmla="*/ 1741761 w 4077457"/>
              <a:gd name="connsiteY158" fmla="*/ 606287 h 2415209"/>
              <a:gd name="connsiteX159" fmla="*/ 1731822 w 4077457"/>
              <a:gd name="connsiteY159" fmla="*/ 496956 h 2415209"/>
              <a:gd name="connsiteX160" fmla="*/ 1721883 w 4077457"/>
              <a:gd name="connsiteY160" fmla="*/ 357809 h 2415209"/>
              <a:gd name="connsiteX161" fmla="*/ 1662248 w 4077457"/>
              <a:gd name="connsiteY161" fmla="*/ 238539 h 2415209"/>
              <a:gd name="connsiteX162" fmla="*/ 1632431 w 4077457"/>
              <a:gd name="connsiteY162" fmla="*/ 208722 h 2415209"/>
              <a:gd name="connsiteX163" fmla="*/ 1582735 w 4077457"/>
              <a:gd name="connsiteY163" fmla="*/ 149087 h 2415209"/>
              <a:gd name="connsiteX164" fmla="*/ 1513161 w 4077457"/>
              <a:gd name="connsiteY164" fmla="*/ 119270 h 2415209"/>
              <a:gd name="connsiteX165" fmla="*/ 1493283 w 4077457"/>
              <a:gd name="connsiteY165" fmla="*/ 99391 h 2415209"/>
              <a:gd name="connsiteX166" fmla="*/ 1443587 w 4077457"/>
              <a:gd name="connsiteY166" fmla="*/ 89452 h 2415209"/>
              <a:gd name="connsiteX167" fmla="*/ 1413770 w 4077457"/>
              <a:gd name="connsiteY167" fmla="*/ 79513 h 2415209"/>
              <a:gd name="connsiteX168" fmla="*/ 1264683 w 4077457"/>
              <a:gd name="connsiteY168" fmla="*/ 89452 h 2415209"/>
              <a:gd name="connsiteX169" fmla="*/ 1234865 w 4077457"/>
              <a:gd name="connsiteY169" fmla="*/ 129209 h 2415209"/>
              <a:gd name="connsiteX170" fmla="*/ 1205048 w 4077457"/>
              <a:gd name="connsiteY170" fmla="*/ 208722 h 2415209"/>
              <a:gd name="connsiteX171" fmla="*/ 1195109 w 4077457"/>
              <a:gd name="connsiteY171" fmla="*/ 278296 h 2415209"/>
              <a:gd name="connsiteX172" fmla="*/ 1185170 w 4077457"/>
              <a:gd name="connsiteY172" fmla="*/ 318052 h 2415209"/>
              <a:gd name="connsiteX173" fmla="*/ 1175231 w 4077457"/>
              <a:gd name="connsiteY173" fmla="*/ 546652 h 2415209"/>
              <a:gd name="connsiteX174" fmla="*/ 1165291 w 4077457"/>
              <a:gd name="connsiteY174" fmla="*/ 586409 h 2415209"/>
              <a:gd name="connsiteX175" fmla="*/ 1155352 w 4077457"/>
              <a:gd name="connsiteY175" fmla="*/ 616226 h 2415209"/>
              <a:gd name="connsiteX176" fmla="*/ 1135474 w 4077457"/>
              <a:gd name="connsiteY176" fmla="*/ 646043 h 2415209"/>
              <a:gd name="connsiteX177" fmla="*/ 1085778 w 4077457"/>
              <a:gd name="connsiteY177" fmla="*/ 685800 h 2415209"/>
              <a:gd name="connsiteX178" fmla="*/ 1055961 w 4077457"/>
              <a:gd name="connsiteY178" fmla="*/ 695739 h 2415209"/>
              <a:gd name="connsiteX179" fmla="*/ 906874 w 4077457"/>
              <a:gd name="connsiteY179" fmla="*/ 715617 h 2415209"/>
              <a:gd name="connsiteX180" fmla="*/ 678274 w 4077457"/>
              <a:gd name="connsiteY180" fmla="*/ 705678 h 2415209"/>
              <a:gd name="connsiteX181" fmla="*/ 648457 w 4077457"/>
              <a:gd name="connsiteY181" fmla="*/ 695739 h 2415209"/>
              <a:gd name="connsiteX182" fmla="*/ 628578 w 4077457"/>
              <a:gd name="connsiteY182" fmla="*/ 675861 h 2415209"/>
              <a:gd name="connsiteX183" fmla="*/ 529187 w 4077457"/>
              <a:gd name="connsiteY183" fmla="*/ 655983 h 2415209"/>
              <a:gd name="connsiteX184" fmla="*/ 479491 w 4077457"/>
              <a:gd name="connsiteY184" fmla="*/ 646043 h 2415209"/>
              <a:gd name="connsiteX185" fmla="*/ 439735 w 4077457"/>
              <a:gd name="connsiteY185" fmla="*/ 626165 h 2415209"/>
              <a:gd name="connsiteX186" fmla="*/ 409917 w 4077457"/>
              <a:gd name="connsiteY186" fmla="*/ 606287 h 2415209"/>
              <a:gd name="connsiteX187" fmla="*/ 290648 w 4077457"/>
              <a:gd name="connsiteY187" fmla="*/ 616226 h 2415209"/>
              <a:gd name="connsiteX188" fmla="*/ 171378 w 4077457"/>
              <a:gd name="connsiteY188" fmla="*/ 646043 h 2415209"/>
              <a:gd name="connsiteX189" fmla="*/ 141561 w 4077457"/>
              <a:gd name="connsiteY189" fmla="*/ 655983 h 2415209"/>
              <a:gd name="connsiteX190" fmla="*/ 111744 w 4077457"/>
              <a:gd name="connsiteY190" fmla="*/ 675861 h 2415209"/>
              <a:gd name="connsiteX191" fmla="*/ 91865 w 4077457"/>
              <a:gd name="connsiteY191" fmla="*/ 646043 h 2415209"/>
              <a:gd name="connsiteX192" fmla="*/ 81926 w 4077457"/>
              <a:gd name="connsiteY192" fmla="*/ 735496 h 2415209"/>
              <a:gd name="connsiteX193" fmla="*/ 111744 w 4077457"/>
              <a:gd name="connsiteY193" fmla="*/ 745435 h 2415209"/>
              <a:gd name="connsiteX194" fmla="*/ 81926 w 4077457"/>
              <a:gd name="connsiteY194" fmla="*/ 745435 h 2415209"/>
              <a:gd name="connsiteX195" fmla="*/ 22291 w 4077457"/>
              <a:gd name="connsiteY195" fmla="*/ 735496 h 2415209"/>
              <a:gd name="connsiteX196" fmla="*/ 22291 w 4077457"/>
              <a:gd name="connsiteY196" fmla="*/ 576470 h 2415209"/>
              <a:gd name="connsiteX197" fmla="*/ 101804 w 4077457"/>
              <a:gd name="connsiteY197" fmla="*/ 596348 h 2415209"/>
              <a:gd name="connsiteX198" fmla="*/ 121683 w 4077457"/>
              <a:gd name="connsiteY198" fmla="*/ 616226 h 2415209"/>
              <a:gd name="connsiteX199" fmla="*/ 131622 w 4077457"/>
              <a:gd name="connsiteY199" fmla="*/ 735496 h 2415209"/>
              <a:gd name="connsiteX200" fmla="*/ 71987 w 4077457"/>
              <a:gd name="connsiteY200" fmla="*/ 725556 h 2415209"/>
              <a:gd name="connsiteX201" fmla="*/ 32231 w 4077457"/>
              <a:gd name="connsiteY201" fmla="*/ 665922 h 2415209"/>
              <a:gd name="connsiteX202" fmla="*/ 42170 w 4077457"/>
              <a:gd name="connsiteY202" fmla="*/ 566530 h 2415209"/>
              <a:gd name="connsiteX203" fmla="*/ 71987 w 4077457"/>
              <a:gd name="connsiteY203" fmla="*/ 586409 h 2415209"/>
              <a:gd name="connsiteX204" fmla="*/ 91865 w 4077457"/>
              <a:gd name="connsiteY204" fmla="*/ 616226 h 2415209"/>
              <a:gd name="connsiteX205" fmla="*/ 111744 w 4077457"/>
              <a:gd name="connsiteY205" fmla="*/ 636104 h 2415209"/>
              <a:gd name="connsiteX206" fmla="*/ 111744 w 4077457"/>
              <a:gd name="connsiteY206" fmla="*/ 735496 h 2415209"/>
              <a:gd name="connsiteX207" fmla="*/ 81926 w 4077457"/>
              <a:gd name="connsiteY207" fmla="*/ 745435 h 2415209"/>
              <a:gd name="connsiteX208" fmla="*/ 52109 w 4077457"/>
              <a:gd name="connsiteY208" fmla="*/ 735496 h 2415209"/>
              <a:gd name="connsiteX209" fmla="*/ 42170 w 4077457"/>
              <a:gd name="connsiteY209" fmla="*/ 705678 h 2415209"/>
              <a:gd name="connsiteX210" fmla="*/ 22291 w 4077457"/>
              <a:gd name="connsiteY210" fmla="*/ 685800 h 2415209"/>
              <a:gd name="connsiteX211" fmla="*/ 32231 w 4077457"/>
              <a:gd name="connsiteY211" fmla="*/ 586409 h 2415209"/>
              <a:gd name="connsiteX212" fmla="*/ 81926 w 4077457"/>
              <a:gd name="connsiteY212" fmla="*/ 596348 h 2415209"/>
              <a:gd name="connsiteX213" fmla="*/ 151500 w 4077457"/>
              <a:gd name="connsiteY213" fmla="*/ 626165 h 2415209"/>
              <a:gd name="connsiteX214" fmla="*/ 161439 w 4077457"/>
              <a:gd name="connsiteY214" fmla="*/ 665922 h 2415209"/>
              <a:gd name="connsiteX215" fmla="*/ 171378 w 4077457"/>
              <a:gd name="connsiteY215" fmla="*/ 695739 h 2415209"/>
              <a:gd name="connsiteX216" fmla="*/ 161439 w 4077457"/>
              <a:gd name="connsiteY216" fmla="*/ 775252 h 2415209"/>
              <a:gd name="connsiteX217" fmla="*/ 101804 w 4077457"/>
              <a:gd name="connsiteY217" fmla="*/ 805070 h 2415209"/>
              <a:gd name="connsiteX218" fmla="*/ 52109 w 4077457"/>
              <a:gd name="connsiteY218" fmla="*/ 795130 h 2415209"/>
              <a:gd name="connsiteX219" fmla="*/ 22291 w 4077457"/>
              <a:gd name="connsiteY219" fmla="*/ 735496 h 2415209"/>
              <a:gd name="connsiteX220" fmla="*/ 62048 w 4077457"/>
              <a:gd name="connsiteY220" fmla="*/ 616226 h 2415209"/>
              <a:gd name="connsiteX221" fmla="*/ 101804 w 4077457"/>
              <a:gd name="connsiteY221" fmla="*/ 626165 h 2415209"/>
              <a:gd name="connsiteX222" fmla="*/ 91865 w 4077457"/>
              <a:gd name="connsiteY222" fmla="*/ 705678 h 2415209"/>
              <a:gd name="connsiteX223" fmla="*/ 62048 w 4077457"/>
              <a:gd name="connsiteY223" fmla="*/ 695739 h 2415209"/>
              <a:gd name="connsiteX224" fmla="*/ 52109 w 4077457"/>
              <a:gd name="connsiteY224" fmla="*/ 665922 h 2415209"/>
              <a:gd name="connsiteX225" fmla="*/ 62048 w 4077457"/>
              <a:gd name="connsiteY225" fmla="*/ 626165 h 241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4077457" h="2415209">
                <a:moveTo>
                  <a:pt x="91865" y="2315817"/>
                </a:moveTo>
                <a:cubicBezTo>
                  <a:pt x="88552" y="2242930"/>
                  <a:pt x="87744" y="2169886"/>
                  <a:pt x="81926" y="2097156"/>
                </a:cubicBezTo>
                <a:cubicBezTo>
                  <a:pt x="81091" y="2086713"/>
                  <a:pt x="71987" y="2077816"/>
                  <a:pt x="71987" y="2067339"/>
                </a:cubicBezTo>
                <a:cubicBezTo>
                  <a:pt x="71987" y="1981136"/>
                  <a:pt x="77144" y="1894992"/>
                  <a:pt x="81926" y="1808922"/>
                </a:cubicBezTo>
                <a:cubicBezTo>
                  <a:pt x="85207" y="1749861"/>
                  <a:pt x="91634" y="1705826"/>
                  <a:pt x="101804" y="1649896"/>
                </a:cubicBezTo>
                <a:cubicBezTo>
                  <a:pt x="104826" y="1633275"/>
                  <a:pt x="107299" y="1616498"/>
                  <a:pt x="111744" y="1600200"/>
                </a:cubicBezTo>
                <a:cubicBezTo>
                  <a:pt x="117257" y="1579985"/>
                  <a:pt x="124996" y="1560443"/>
                  <a:pt x="131622" y="1540565"/>
                </a:cubicBezTo>
                <a:cubicBezTo>
                  <a:pt x="134935" y="1530626"/>
                  <a:pt x="139020" y="1520912"/>
                  <a:pt x="141561" y="1510748"/>
                </a:cubicBezTo>
                <a:cubicBezTo>
                  <a:pt x="148694" y="1482216"/>
                  <a:pt x="159280" y="1435551"/>
                  <a:pt x="171378" y="1411356"/>
                </a:cubicBezTo>
                <a:cubicBezTo>
                  <a:pt x="193511" y="1367091"/>
                  <a:pt x="191960" y="1367655"/>
                  <a:pt x="221074" y="1321904"/>
                </a:cubicBezTo>
                <a:cubicBezTo>
                  <a:pt x="233900" y="1301748"/>
                  <a:pt x="247579" y="1282148"/>
                  <a:pt x="260831" y="1262270"/>
                </a:cubicBezTo>
                <a:cubicBezTo>
                  <a:pt x="276763" y="1238372"/>
                  <a:pt x="305484" y="1191062"/>
                  <a:pt x="330404" y="1182756"/>
                </a:cubicBezTo>
                <a:lnTo>
                  <a:pt x="360222" y="1172817"/>
                </a:lnTo>
                <a:cubicBezTo>
                  <a:pt x="569495" y="1185896"/>
                  <a:pt x="494604" y="1131879"/>
                  <a:pt x="529187" y="1212574"/>
                </a:cubicBezTo>
                <a:cubicBezTo>
                  <a:pt x="535023" y="1226192"/>
                  <a:pt x="542439" y="1239078"/>
                  <a:pt x="549065" y="1252330"/>
                </a:cubicBezTo>
                <a:cubicBezTo>
                  <a:pt x="607432" y="1485803"/>
                  <a:pt x="544265" y="1220396"/>
                  <a:pt x="568944" y="1878496"/>
                </a:cubicBezTo>
                <a:cubicBezTo>
                  <a:pt x="571563" y="1948335"/>
                  <a:pt x="566722" y="2020915"/>
                  <a:pt x="588822" y="2087217"/>
                </a:cubicBezTo>
                <a:cubicBezTo>
                  <a:pt x="592135" y="2097156"/>
                  <a:pt x="593673" y="2107876"/>
                  <a:pt x="598761" y="2117035"/>
                </a:cubicBezTo>
                <a:cubicBezTo>
                  <a:pt x="661808" y="2230523"/>
                  <a:pt x="614526" y="2141712"/>
                  <a:pt x="658396" y="2196548"/>
                </a:cubicBezTo>
                <a:cubicBezTo>
                  <a:pt x="689669" y="2235638"/>
                  <a:pt x="665594" y="2220768"/>
                  <a:pt x="708091" y="2256183"/>
                </a:cubicBezTo>
                <a:cubicBezTo>
                  <a:pt x="717268" y="2263830"/>
                  <a:pt x="728189" y="2269118"/>
                  <a:pt x="737909" y="2276061"/>
                </a:cubicBezTo>
                <a:cubicBezTo>
                  <a:pt x="751389" y="2285689"/>
                  <a:pt x="764185" y="2296250"/>
                  <a:pt x="777665" y="2305878"/>
                </a:cubicBezTo>
                <a:cubicBezTo>
                  <a:pt x="795330" y="2318496"/>
                  <a:pt x="827163" y="2339612"/>
                  <a:pt x="847239" y="2345635"/>
                </a:cubicBezTo>
                <a:cubicBezTo>
                  <a:pt x="866542" y="2351426"/>
                  <a:pt x="886996" y="2352261"/>
                  <a:pt x="906874" y="2355574"/>
                </a:cubicBezTo>
                <a:cubicBezTo>
                  <a:pt x="966509" y="2352261"/>
                  <a:pt x="1026712" y="2354495"/>
                  <a:pt x="1085778" y="2345635"/>
                </a:cubicBezTo>
                <a:cubicBezTo>
                  <a:pt x="1095045" y="2344245"/>
                  <a:pt x="1099803" y="2333074"/>
                  <a:pt x="1105657" y="2325756"/>
                </a:cubicBezTo>
                <a:cubicBezTo>
                  <a:pt x="1129871" y="2295489"/>
                  <a:pt x="1125009" y="2291890"/>
                  <a:pt x="1145413" y="2256183"/>
                </a:cubicBezTo>
                <a:cubicBezTo>
                  <a:pt x="1176241" y="2202233"/>
                  <a:pt x="1157006" y="2251217"/>
                  <a:pt x="1175231" y="2196548"/>
                </a:cubicBezTo>
                <a:cubicBezTo>
                  <a:pt x="1181096" y="2137896"/>
                  <a:pt x="1192754" y="2007185"/>
                  <a:pt x="1205048" y="1958009"/>
                </a:cubicBezTo>
                <a:lnTo>
                  <a:pt x="1214987" y="1918252"/>
                </a:lnTo>
                <a:cubicBezTo>
                  <a:pt x="1218300" y="1759226"/>
                  <a:pt x="1219146" y="1600129"/>
                  <a:pt x="1224926" y="1441174"/>
                </a:cubicBezTo>
                <a:cubicBezTo>
                  <a:pt x="1227033" y="1383242"/>
                  <a:pt x="1237113" y="1364858"/>
                  <a:pt x="1254744" y="1311965"/>
                </a:cubicBezTo>
                <a:cubicBezTo>
                  <a:pt x="1258057" y="1302026"/>
                  <a:pt x="1258872" y="1290865"/>
                  <a:pt x="1264683" y="1282148"/>
                </a:cubicBezTo>
                <a:cubicBezTo>
                  <a:pt x="1271309" y="1272209"/>
                  <a:pt x="1279219" y="1263014"/>
                  <a:pt x="1284561" y="1252330"/>
                </a:cubicBezTo>
                <a:cubicBezTo>
                  <a:pt x="1289246" y="1242959"/>
                  <a:pt x="1288214" y="1230894"/>
                  <a:pt x="1294500" y="1222513"/>
                </a:cubicBezTo>
                <a:cubicBezTo>
                  <a:pt x="1352036" y="1145799"/>
                  <a:pt x="1321778" y="1188995"/>
                  <a:pt x="1374013" y="1162878"/>
                </a:cubicBezTo>
                <a:cubicBezTo>
                  <a:pt x="1384697" y="1157536"/>
                  <a:pt x="1393892" y="1149626"/>
                  <a:pt x="1403831" y="1143000"/>
                </a:cubicBezTo>
                <a:cubicBezTo>
                  <a:pt x="1466779" y="1146313"/>
                  <a:pt x="1530088" y="1145429"/>
                  <a:pt x="1592674" y="1152939"/>
                </a:cubicBezTo>
                <a:cubicBezTo>
                  <a:pt x="1613478" y="1155435"/>
                  <a:pt x="1631981" y="1167735"/>
                  <a:pt x="1652309" y="1172817"/>
                </a:cubicBezTo>
                <a:lnTo>
                  <a:pt x="1692065" y="1182756"/>
                </a:lnTo>
                <a:cubicBezTo>
                  <a:pt x="1753975" y="1244666"/>
                  <a:pt x="1664347" y="1160964"/>
                  <a:pt x="1741761" y="1212574"/>
                </a:cubicBezTo>
                <a:cubicBezTo>
                  <a:pt x="1753456" y="1220371"/>
                  <a:pt x="1761639" y="1232452"/>
                  <a:pt x="1771578" y="1242391"/>
                </a:cubicBezTo>
                <a:cubicBezTo>
                  <a:pt x="1774891" y="1255643"/>
                  <a:pt x="1777764" y="1269013"/>
                  <a:pt x="1781517" y="1282148"/>
                </a:cubicBezTo>
                <a:cubicBezTo>
                  <a:pt x="1784395" y="1292222"/>
                  <a:pt x="1791457" y="1301488"/>
                  <a:pt x="1791457" y="1311965"/>
                </a:cubicBezTo>
                <a:cubicBezTo>
                  <a:pt x="1791457" y="1556532"/>
                  <a:pt x="1795092" y="1518748"/>
                  <a:pt x="1771578" y="1659835"/>
                </a:cubicBezTo>
                <a:cubicBezTo>
                  <a:pt x="1774891" y="1838739"/>
                  <a:pt x="1768538" y="2018084"/>
                  <a:pt x="1781517" y="2196548"/>
                </a:cubicBezTo>
                <a:cubicBezTo>
                  <a:pt x="1782277" y="2206997"/>
                  <a:pt x="1801705" y="2202360"/>
                  <a:pt x="1811335" y="2206487"/>
                </a:cubicBezTo>
                <a:cubicBezTo>
                  <a:pt x="1824953" y="2212323"/>
                  <a:pt x="1838763" y="2218147"/>
                  <a:pt x="1851091" y="2226365"/>
                </a:cubicBezTo>
                <a:cubicBezTo>
                  <a:pt x="1858888" y="2231563"/>
                  <a:pt x="1862196" y="2242953"/>
                  <a:pt x="1870970" y="2246243"/>
                </a:cubicBezTo>
                <a:cubicBezTo>
                  <a:pt x="1889839" y="2253319"/>
                  <a:pt x="1911053" y="2251295"/>
                  <a:pt x="1930604" y="2256183"/>
                </a:cubicBezTo>
                <a:cubicBezTo>
                  <a:pt x="2076818" y="2292737"/>
                  <a:pt x="1876575" y="2266589"/>
                  <a:pt x="2109509" y="2286000"/>
                </a:cubicBezTo>
                <a:cubicBezTo>
                  <a:pt x="2142639" y="2282687"/>
                  <a:pt x="2176886" y="2285208"/>
                  <a:pt x="2208900" y="2276061"/>
                </a:cubicBezTo>
                <a:cubicBezTo>
                  <a:pt x="2224828" y="2271510"/>
                  <a:pt x="2235177" y="2255872"/>
                  <a:pt x="2248657" y="2246243"/>
                </a:cubicBezTo>
                <a:cubicBezTo>
                  <a:pt x="2258377" y="2239300"/>
                  <a:pt x="2268535" y="2232991"/>
                  <a:pt x="2278474" y="2226365"/>
                </a:cubicBezTo>
                <a:lnTo>
                  <a:pt x="2318231" y="2146852"/>
                </a:lnTo>
                <a:cubicBezTo>
                  <a:pt x="2330977" y="2121360"/>
                  <a:pt x="2341780" y="2104439"/>
                  <a:pt x="2348048" y="2077278"/>
                </a:cubicBezTo>
                <a:cubicBezTo>
                  <a:pt x="2355645" y="2044357"/>
                  <a:pt x="2363735" y="2011413"/>
                  <a:pt x="2367926" y="1977887"/>
                </a:cubicBezTo>
                <a:cubicBezTo>
                  <a:pt x="2379164" y="1887978"/>
                  <a:pt x="2369419" y="1923714"/>
                  <a:pt x="2387804" y="1868556"/>
                </a:cubicBezTo>
                <a:cubicBezTo>
                  <a:pt x="2392970" y="1734262"/>
                  <a:pt x="2398476" y="1559399"/>
                  <a:pt x="2407683" y="1421296"/>
                </a:cubicBezTo>
                <a:cubicBezTo>
                  <a:pt x="2411652" y="1361759"/>
                  <a:pt x="2410555" y="1306221"/>
                  <a:pt x="2437500" y="1252330"/>
                </a:cubicBezTo>
                <a:cubicBezTo>
                  <a:pt x="2453572" y="1220187"/>
                  <a:pt x="2451959" y="1212934"/>
                  <a:pt x="2477257" y="1192696"/>
                </a:cubicBezTo>
                <a:cubicBezTo>
                  <a:pt x="2486585" y="1185234"/>
                  <a:pt x="2496390" y="1178159"/>
                  <a:pt x="2507074" y="1172817"/>
                </a:cubicBezTo>
                <a:cubicBezTo>
                  <a:pt x="2528386" y="1162161"/>
                  <a:pt x="2566175" y="1157475"/>
                  <a:pt x="2586587" y="1152939"/>
                </a:cubicBezTo>
                <a:cubicBezTo>
                  <a:pt x="2599922" y="1149976"/>
                  <a:pt x="2613092" y="1146313"/>
                  <a:pt x="2626344" y="1143000"/>
                </a:cubicBezTo>
                <a:cubicBezTo>
                  <a:pt x="2631130" y="1143342"/>
                  <a:pt x="2774828" y="1147744"/>
                  <a:pt x="2815187" y="1162878"/>
                </a:cubicBezTo>
                <a:cubicBezTo>
                  <a:pt x="2826372" y="1167072"/>
                  <a:pt x="2834320" y="1177414"/>
                  <a:pt x="2845004" y="1182756"/>
                </a:cubicBezTo>
                <a:cubicBezTo>
                  <a:pt x="2854375" y="1187442"/>
                  <a:pt x="2864883" y="1189383"/>
                  <a:pt x="2874822" y="1192696"/>
                </a:cubicBezTo>
                <a:cubicBezTo>
                  <a:pt x="2997830" y="1561719"/>
                  <a:pt x="2852094" y="1114331"/>
                  <a:pt x="2894700" y="2286000"/>
                </a:cubicBezTo>
                <a:cubicBezTo>
                  <a:pt x="2895211" y="2300047"/>
                  <a:pt x="2913719" y="2306819"/>
                  <a:pt x="2924517" y="2315817"/>
                </a:cubicBezTo>
                <a:cubicBezTo>
                  <a:pt x="2956016" y="2342066"/>
                  <a:pt x="2990889" y="2352889"/>
                  <a:pt x="3033848" y="2355574"/>
                </a:cubicBezTo>
                <a:lnTo>
                  <a:pt x="3192874" y="2365513"/>
                </a:lnTo>
                <a:cubicBezTo>
                  <a:pt x="3216065" y="2372139"/>
                  <a:pt x="3238864" y="2380337"/>
                  <a:pt x="3262448" y="2385391"/>
                </a:cubicBezTo>
                <a:cubicBezTo>
                  <a:pt x="3317556" y="2397200"/>
                  <a:pt x="3414188" y="2401350"/>
                  <a:pt x="3461231" y="2405270"/>
                </a:cubicBezTo>
                <a:lnTo>
                  <a:pt x="3570561" y="2415209"/>
                </a:lnTo>
                <a:cubicBezTo>
                  <a:pt x="3623570" y="2411896"/>
                  <a:pt x="3676962" y="2412446"/>
                  <a:pt x="3729587" y="2405270"/>
                </a:cubicBezTo>
                <a:cubicBezTo>
                  <a:pt x="3750349" y="2402439"/>
                  <a:pt x="3789222" y="2385391"/>
                  <a:pt x="3789222" y="2385391"/>
                </a:cubicBezTo>
                <a:cubicBezTo>
                  <a:pt x="3822095" y="2336082"/>
                  <a:pt x="3800653" y="2364021"/>
                  <a:pt x="3858796" y="2305878"/>
                </a:cubicBezTo>
                <a:cubicBezTo>
                  <a:pt x="3868735" y="2295939"/>
                  <a:pt x="3876918" y="2283858"/>
                  <a:pt x="3888613" y="2276061"/>
                </a:cubicBezTo>
                <a:cubicBezTo>
                  <a:pt x="3908178" y="2263018"/>
                  <a:pt x="3924144" y="2255190"/>
                  <a:pt x="3938309" y="2236304"/>
                </a:cubicBezTo>
                <a:cubicBezTo>
                  <a:pt x="3952643" y="2217192"/>
                  <a:pt x="3964813" y="2196548"/>
                  <a:pt x="3978065" y="2176670"/>
                </a:cubicBezTo>
                <a:lnTo>
                  <a:pt x="3997944" y="2146852"/>
                </a:lnTo>
                <a:lnTo>
                  <a:pt x="4017822" y="2117035"/>
                </a:lnTo>
                <a:cubicBezTo>
                  <a:pt x="4021135" y="2103783"/>
                  <a:pt x="4022965" y="2090068"/>
                  <a:pt x="4027761" y="2077278"/>
                </a:cubicBezTo>
                <a:cubicBezTo>
                  <a:pt x="4032963" y="2063405"/>
                  <a:pt x="4043382" y="2051713"/>
                  <a:pt x="4047639" y="2037522"/>
                </a:cubicBezTo>
                <a:cubicBezTo>
                  <a:pt x="4053430" y="2018219"/>
                  <a:pt x="4053626" y="1997648"/>
                  <a:pt x="4057578" y="1977887"/>
                </a:cubicBezTo>
                <a:cubicBezTo>
                  <a:pt x="4063819" y="1946680"/>
                  <a:pt x="4067982" y="1936736"/>
                  <a:pt x="4077457" y="1908313"/>
                </a:cubicBezTo>
                <a:cubicBezTo>
                  <a:pt x="4074144" y="1832113"/>
                  <a:pt x="4073367" y="1755760"/>
                  <a:pt x="4067517" y="1679713"/>
                </a:cubicBezTo>
                <a:cubicBezTo>
                  <a:pt x="4066713" y="1669267"/>
                  <a:pt x="4067517" y="1653209"/>
                  <a:pt x="4057578" y="1649896"/>
                </a:cubicBezTo>
                <a:cubicBezTo>
                  <a:pt x="4022862" y="1638324"/>
                  <a:pt x="3984591" y="1644232"/>
                  <a:pt x="3948248" y="1639956"/>
                </a:cubicBezTo>
                <a:cubicBezTo>
                  <a:pt x="3928234" y="1637601"/>
                  <a:pt x="3908491" y="1633330"/>
                  <a:pt x="3888613" y="1630017"/>
                </a:cubicBezTo>
                <a:cubicBezTo>
                  <a:pt x="3828978" y="1633330"/>
                  <a:pt x="3769190" y="1634548"/>
                  <a:pt x="3709709" y="1639956"/>
                </a:cubicBezTo>
                <a:cubicBezTo>
                  <a:pt x="3686927" y="1642027"/>
                  <a:pt x="3662098" y="1653560"/>
                  <a:pt x="3640135" y="1659835"/>
                </a:cubicBezTo>
                <a:cubicBezTo>
                  <a:pt x="3552774" y="1684795"/>
                  <a:pt x="3642051" y="1655883"/>
                  <a:pt x="3570561" y="1679713"/>
                </a:cubicBezTo>
                <a:cubicBezTo>
                  <a:pt x="3530804" y="1673087"/>
                  <a:pt x="3490045" y="1670908"/>
                  <a:pt x="3451291" y="1659835"/>
                </a:cubicBezTo>
                <a:cubicBezTo>
                  <a:pt x="3442281" y="1657261"/>
                  <a:pt x="3438612" y="1645955"/>
                  <a:pt x="3431413" y="1639956"/>
                </a:cubicBezTo>
                <a:cubicBezTo>
                  <a:pt x="3418688" y="1629351"/>
                  <a:pt x="3404909" y="1620078"/>
                  <a:pt x="3391657" y="1610139"/>
                </a:cubicBezTo>
                <a:cubicBezTo>
                  <a:pt x="3361093" y="1518458"/>
                  <a:pt x="3371880" y="1562774"/>
                  <a:pt x="3391657" y="1371600"/>
                </a:cubicBezTo>
                <a:cubicBezTo>
                  <a:pt x="3392062" y="1367681"/>
                  <a:pt x="3406161" y="1276700"/>
                  <a:pt x="3431413" y="1262270"/>
                </a:cubicBezTo>
                <a:cubicBezTo>
                  <a:pt x="3446081" y="1253888"/>
                  <a:pt x="3464331" y="1254304"/>
                  <a:pt x="3481109" y="1252330"/>
                </a:cubicBezTo>
                <a:cubicBezTo>
                  <a:pt x="3520730" y="1247669"/>
                  <a:pt x="3560622" y="1245704"/>
                  <a:pt x="3600378" y="1242391"/>
                </a:cubicBezTo>
                <a:cubicBezTo>
                  <a:pt x="3610317" y="1239078"/>
                  <a:pt x="3619969" y="1234725"/>
                  <a:pt x="3630196" y="1232452"/>
                </a:cubicBezTo>
                <a:cubicBezTo>
                  <a:pt x="3649073" y="1228257"/>
                  <a:pt x="3697274" y="1225004"/>
                  <a:pt x="3719648" y="1212574"/>
                </a:cubicBezTo>
                <a:cubicBezTo>
                  <a:pt x="3740532" y="1200972"/>
                  <a:pt x="3757914" y="1183501"/>
                  <a:pt x="3779283" y="1172817"/>
                </a:cubicBezTo>
                <a:cubicBezTo>
                  <a:pt x="3828410" y="1148254"/>
                  <a:pt x="3804983" y="1157624"/>
                  <a:pt x="3848857" y="1143000"/>
                </a:cubicBezTo>
                <a:cubicBezTo>
                  <a:pt x="3876103" y="1124836"/>
                  <a:pt x="3907360" y="1109627"/>
                  <a:pt x="3928370" y="1083365"/>
                </a:cubicBezTo>
                <a:cubicBezTo>
                  <a:pt x="3935832" y="1074037"/>
                  <a:pt x="3942322" y="1063919"/>
                  <a:pt x="3948248" y="1053548"/>
                </a:cubicBezTo>
                <a:cubicBezTo>
                  <a:pt x="3955599" y="1040684"/>
                  <a:pt x="3963441" y="1027847"/>
                  <a:pt x="3968126" y="1013791"/>
                </a:cubicBezTo>
                <a:cubicBezTo>
                  <a:pt x="3976765" y="987873"/>
                  <a:pt x="3981378" y="960782"/>
                  <a:pt x="3988004" y="934278"/>
                </a:cubicBezTo>
                <a:lnTo>
                  <a:pt x="3997944" y="894522"/>
                </a:lnTo>
                <a:cubicBezTo>
                  <a:pt x="3994631" y="775252"/>
                  <a:pt x="3993818" y="655887"/>
                  <a:pt x="3988004" y="536713"/>
                </a:cubicBezTo>
                <a:cubicBezTo>
                  <a:pt x="3986398" y="503798"/>
                  <a:pt x="3967974" y="456746"/>
                  <a:pt x="3958187" y="427383"/>
                </a:cubicBezTo>
                <a:cubicBezTo>
                  <a:pt x="3954874" y="417444"/>
                  <a:pt x="3950303" y="407838"/>
                  <a:pt x="3948248" y="397565"/>
                </a:cubicBezTo>
                <a:cubicBezTo>
                  <a:pt x="3935966" y="336157"/>
                  <a:pt x="3947679" y="361926"/>
                  <a:pt x="3918431" y="318052"/>
                </a:cubicBezTo>
                <a:cubicBezTo>
                  <a:pt x="3915118" y="304800"/>
                  <a:pt x="3913872" y="290851"/>
                  <a:pt x="3908491" y="278296"/>
                </a:cubicBezTo>
                <a:cubicBezTo>
                  <a:pt x="3903387" y="266387"/>
                  <a:pt x="3862551" y="214086"/>
                  <a:pt x="3858796" y="208722"/>
                </a:cubicBezTo>
                <a:cubicBezTo>
                  <a:pt x="3845095" y="189150"/>
                  <a:pt x="3827912" y="171269"/>
                  <a:pt x="3819039" y="149087"/>
                </a:cubicBezTo>
                <a:cubicBezTo>
                  <a:pt x="3812413" y="132522"/>
                  <a:pt x="3808617" y="114520"/>
                  <a:pt x="3799161" y="99391"/>
                </a:cubicBezTo>
                <a:cubicBezTo>
                  <a:pt x="3781453" y="71057"/>
                  <a:pt x="3763570" y="68931"/>
                  <a:pt x="3739526" y="49696"/>
                </a:cubicBezTo>
                <a:cubicBezTo>
                  <a:pt x="3714862" y="29965"/>
                  <a:pt x="3722779" y="24059"/>
                  <a:pt x="3689831" y="9939"/>
                </a:cubicBezTo>
                <a:cubicBezTo>
                  <a:pt x="3677275" y="4558"/>
                  <a:pt x="3663326" y="3313"/>
                  <a:pt x="3650074" y="0"/>
                </a:cubicBezTo>
                <a:cubicBezTo>
                  <a:pt x="3607004" y="6626"/>
                  <a:pt x="3563140" y="9309"/>
                  <a:pt x="3520865" y="19878"/>
                </a:cubicBezTo>
                <a:cubicBezTo>
                  <a:pt x="3509276" y="22775"/>
                  <a:pt x="3500376" y="32294"/>
                  <a:pt x="3491048" y="39756"/>
                </a:cubicBezTo>
                <a:cubicBezTo>
                  <a:pt x="3470819" y="55940"/>
                  <a:pt x="3466049" y="67316"/>
                  <a:pt x="3451291" y="89452"/>
                </a:cubicBezTo>
                <a:cubicBezTo>
                  <a:pt x="3447978" y="99391"/>
                  <a:pt x="3446037" y="109899"/>
                  <a:pt x="3441352" y="119270"/>
                </a:cubicBezTo>
                <a:cubicBezTo>
                  <a:pt x="3412313" y="177350"/>
                  <a:pt x="3428190" y="120612"/>
                  <a:pt x="3411535" y="178904"/>
                </a:cubicBezTo>
                <a:cubicBezTo>
                  <a:pt x="3396269" y="232336"/>
                  <a:pt x="3402919" y="220663"/>
                  <a:pt x="3391657" y="288235"/>
                </a:cubicBezTo>
                <a:cubicBezTo>
                  <a:pt x="3388880" y="304898"/>
                  <a:pt x="3384739" y="321309"/>
                  <a:pt x="3381717" y="337930"/>
                </a:cubicBezTo>
                <a:cubicBezTo>
                  <a:pt x="3378112" y="357757"/>
                  <a:pt x="3375091" y="377687"/>
                  <a:pt x="3371778" y="397565"/>
                </a:cubicBezTo>
                <a:cubicBezTo>
                  <a:pt x="3368465" y="457200"/>
                  <a:pt x="3368685" y="517137"/>
                  <a:pt x="3361839" y="576470"/>
                </a:cubicBezTo>
                <a:cubicBezTo>
                  <a:pt x="3356095" y="626250"/>
                  <a:pt x="3349669" y="651319"/>
                  <a:pt x="3322083" y="685800"/>
                </a:cubicBezTo>
                <a:cubicBezTo>
                  <a:pt x="3316229" y="693117"/>
                  <a:pt x="3309521" y="699824"/>
                  <a:pt x="3302204" y="705678"/>
                </a:cubicBezTo>
                <a:cubicBezTo>
                  <a:pt x="3292876" y="713140"/>
                  <a:pt x="3283719" y="721779"/>
                  <a:pt x="3272387" y="725556"/>
                </a:cubicBezTo>
                <a:cubicBezTo>
                  <a:pt x="3253269" y="731929"/>
                  <a:pt x="3232630" y="732183"/>
                  <a:pt x="3212752" y="735496"/>
                </a:cubicBezTo>
                <a:cubicBezTo>
                  <a:pt x="3163056" y="732183"/>
                  <a:pt x="3112970" y="732600"/>
                  <a:pt x="3063665" y="725556"/>
                </a:cubicBezTo>
                <a:cubicBezTo>
                  <a:pt x="3042922" y="722593"/>
                  <a:pt x="3004031" y="705678"/>
                  <a:pt x="3004031" y="705678"/>
                </a:cubicBezTo>
                <a:cubicBezTo>
                  <a:pt x="3000718" y="695739"/>
                  <a:pt x="2998776" y="685232"/>
                  <a:pt x="2994091" y="675861"/>
                </a:cubicBezTo>
                <a:cubicBezTo>
                  <a:pt x="2966332" y="620344"/>
                  <a:pt x="2971427" y="671872"/>
                  <a:pt x="2954335" y="586409"/>
                </a:cubicBezTo>
                <a:cubicBezTo>
                  <a:pt x="2948662" y="558041"/>
                  <a:pt x="2942878" y="525025"/>
                  <a:pt x="2934457" y="496956"/>
                </a:cubicBezTo>
                <a:cubicBezTo>
                  <a:pt x="2928436" y="476886"/>
                  <a:pt x="2921204" y="457200"/>
                  <a:pt x="2914578" y="437322"/>
                </a:cubicBezTo>
                <a:cubicBezTo>
                  <a:pt x="2911265" y="427383"/>
                  <a:pt x="2906694" y="417777"/>
                  <a:pt x="2904639" y="407504"/>
                </a:cubicBezTo>
                <a:cubicBezTo>
                  <a:pt x="2901326" y="390939"/>
                  <a:pt x="2900764" y="373576"/>
                  <a:pt x="2894700" y="357809"/>
                </a:cubicBezTo>
                <a:cubicBezTo>
                  <a:pt x="2884063" y="330151"/>
                  <a:pt x="2864315" y="306408"/>
                  <a:pt x="2854944" y="278296"/>
                </a:cubicBezTo>
                <a:cubicBezTo>
                  <a:pt x="2840126" y="233843"/>
                  <a:pt x="2843504" y="214348"/>
                  <a:pt x="2805248" y="188843"/>
                </a:cubicBezTo>
                <a:cubicBezTo>
                  <a:pt x="2796531" y="183032"/>
                  <a:pt x="2785370" y="182217"/>
                  <a:pt x="2775431" y="178904"/>
                </a:cubicBezTo>
                <a:lnTo>
                  <a:pt x="2298352" y="188843"/>
                </a:lnTo>
                <a:cubicBezTo>
                  <a:pt x="2275074" y="191478"/>
                  <a:pt x="2248657" y="238539"/>
                  <a:pt x="2248657" y="238539"/>
                </a:cubicBezTo>
                <a:lnTo>
                  <a:pt x="2218839" y="327991"/>
                </a:lnTo>
                <a:cubicBezTo>
                  <a:pt x="2215526" y="337930"/>
                  <a:pt x="2210955" y="347536"/>
                  <a:pt x="2208900" y="357809"/>
                </a:cubicBezTo>
                <a:cubicBezTo>
                  <a:pt x="2200338" y="400618"/>
                  <a:pt x="2195380" y="422630"/>
                  <a:pt x="2189022" y="467139"/>
                </a:cubicBezTo>
                <a:cubicBezTo>
                  <a:pt x="2179863" y="531251"/>
                  <a:pt x="2181000" y="547011"/>
                  <a:pt x="2169144" y="606287"/>
                </a:cubicBezTo>
                <a:cubicBezTo>
                  <a:pt x="2167022" y="616897"/>
                  <a:pt x="2155578" y="663235"/>
                  <a:pt x="2149265" y="675861"/>
                </a:cubicBezTo>
                <a:cubicBezTo>
                  <a:pt x="2143923" y="686545"/>
                  <a:pt x="2137034" y="696501"/>
                  <a:pt x="2129387" y="705678"/>
                </a:cubicBezTo>
                <a:cubicBezTo>
                  <a:pt x="2120389" y="716476"/>
                  <a:pt x="2111265" y="727699"/>
                  <a:pt x="2099570" y="735496"/>
                </a:cubicBezTo>
                <a:cubicBezTo>
                  <a:pt x="2090853" y="741308"/>
                  <a:pt x="2079382" y="741308"/>
                  <a:pt x="2069752" y="745435"/>
                </a:cubicBezTo>
                <a:cubicBezTo>
                  <a:pt x="2056134" y="751271"/>
                  <a:pt x="2043248" y="758687"/>
                  <a:pt x="2029996" y="765313"/>
                </a:cubicBezTo>
                <a:cubicBezTo>
                  <a:pt x="1980300" y="762000"/>
                  <a:pt x="1930214" y="762418"/>
                  <a:pt x="1880909" y="755374"/>
                </a:cubicBezTo>
                <a:cubicBezTo>
                  <a:pt x="1860166" y="752411"/>
                  <a:pt x="1821274" y="735496"/>
                  <a:pt x="1821274" y="735496"/>
                </a:cubicBezTo>
                <a:cubicBezTo>
                  <a:pt x="1803367" y="717588"/>
                  <a:pt x="1781955" y="700073"/>
                  <a:pt x="1771578" y="675861"/>
                </a:cubicBezTo>
                <a:cubicBezTo>
                  <a:pt x="1733066" y="586002"/>
                  <a:pt x="1791669" y="681148"/>
                  <a:pt x="1741761" y="606287"/>
                </a:cubicBezTo>
                <a:cubicBezTo>
                  <a:pt x="1738448" y="569843"/>
                  <a:pt x="1734740" y="533433"/>
                  <a:pt x="1731822" y="496956"/>
                </a:cubicBezTo>
                <a:cubicBezTo>
                  <a:pt x="1728114" y="450604"/>
                  <a:pt x="1728781" y="403795"/>
                  <a:pt x="1721883" y="357809"/>
                </a:cubicBezTo>
                <a:cubicBezTo>
                  <a:pt x="1716177" y="319770"/>
                  <a:pt x="1688853" y="265144"/>
                  <a:pt x="1662248" y="238539"/>
                </a:cubicBezTo>
                <a:cubicBezTo>
                  <a:pt x="1652309" y="228600"/>
                  <a:pt x="1641429" y="219520"/>
                  <a:pt x="1632431" y="208722"/>
                </a:cubicBezTo>
                <a:cubicBezTo>
                  <a:pt x="1606792" y="177955"/>
                  <a:pt x="1618602" y="174706"/>
                  <a:pt x="1582735" y="149087"/>
                </a:cubicBezTo>
                <a:cubicBezTo>
                  <a:pt x="1561243" y="133736"/>
                  <a:pt x="1537493" y="127381"/>
                  <a:pt x="1513161" y="119270"/>
                </a:cubicBezTo>
                <a:cubicBezTo>
                  <a:pt x="1506535" y="112644"/>
                  <a:pt x="1501896" y="103082"/>
                  <a:pt x="1493283" y="99391"/>
                </a:cubicBezTo>
                <a:cubicBezTo>
                  <a:pt x="1477756" y="92736"/>
                  <a:pt x="1459976" y="93549"/>
                  <a:pt x="1443587" y="89452"/>
                </a:cubicBezTo>
                <a:cubicBezTo>
                  <a:pt x="1433423" y="86911"/>
                  <a:pt x="1423709" y="82826"/>
                  <a:pt x="1413770" y="79513"/>
                </a:cubicBezTo>
                <a:cubicBezTo>
                  <a:pt x="1364074" y="82826"/>
                  <a:pt x="1312672" y="76122"/>
                  <a:pt x="1264683" y="89452"/>
                </a:cubicBezTo>
                <a:cubicBezTo>
                  <a:pt x="1248722" y="93886"/>
                  <a:pt x="1242910" y="114728"/>
                  <a:pt x="1234865" y="129209"/>
                </a:cubicBezTo>
                <a:cubicBezTo>
                  <a:pt x="1224960" y="147037"/>
                  <a:pt x="1212487" y="186404"/>
                  <a:pt x="1205048" y="208722"/>
                </a:cubicBezTo>
                <a:cubicBezTo>
                  <a:pt x="1201735" y="231913"/>
                  <a:pt x="1199300" y="255247"/>
                  <a:pt x="1195109" y="278296"/>
                </a:cubicBezTo>
                <a:cubicBezTo>
                  <a:pt x="1192665" y="291736"/>
                  <a:pt x="1186179" y="304429"/>
                  <a:pt x="1185170" y="318052"/>
                </a:cubicBezTo>
                <a:cubicBezTo>
                  <a:pt x="1179536" y="394116"/>
                  <a:pt x="1180866" y="470588"/>
                  <a:pt x="1175231" y="546652"/>
                </a:cubicBezTo>
                <a:cubicBezTo>
                  <a:pt x="1174222" y="560275"/>
                  <a:pt x="1169044" y="573274"/>
                  <a:pt x="1165291" y="586409"/>
                </a:cubicBezTo>
                <a:cubicBezTo>
                  <a:pt x="1162413" y="596482"/>
                  <a:pt x="1160037" y="606855"/>
                  <a:pt x="1155352" y="616226"/>
                </a:cubicBezTo>
                <a:cubicBezTo>
                  <a:pt x="1150010" y="626910"/>
                  <a:pt x="1142936" y="636715"/>
                  <a:pt x="1135474" y="646043"/>
                </a:cubicBezTo>
                <a:cubicBezTo>
                  <a:pt x="1123146" y="661453"/>
                  <a:pt x="1103001" y="677188"/>
                  <a:pt x="1085778" y="685800"/>
                </a:cubicBezTo>
                <a:cubicBezTo>
                  <a:pt x="1076407" y="690485"/>
                  <a:pt x="1066035" y="692861"/>
                  <a:pt x="1055961" y="695739"/>
                </a:cubicBezTo>
                <a:cubicBezTo>
                  <a:pt x="994501" y="713299"/>
                  <a:pt x="992844" y="707802"/>
                  <a:pt x="906874" y="715617"/>
                </a:cubicBezTo>
                <a:cubicBezTo>
                  <a:pt x="830674" y="712304"/>
                  <a:pt x="754321" y="711528"/>
                  <a:pt x="678274" y="705678"/>
                </a:cubicBezTo>
                <a:cubicBezTo>
                  <a:pt x="667828" y="704874"/>
                  <a:pt x="657441" y="701129"/>
                  <a:pt x="648457" y="695739"/>
                </a:cubicBezTo>
                <a:cubicBezTo>
                  <a:pt x="640422" y="690918"/>
                  <a:pt x="637468" y="678824"/>
                  <a:pt x="628578" y="675861"/>
                </a:cubicBezTo>
                <a:cubicBezTo>
                  <a:pt x="596525" y="665177"/>
                  <a:pt x="562317" y="662609"/>
                  <a:pt x="529187" y="655983"/>
                </a:cubicBezTo>
                <a:lnTo>
                  <a:pt x="479491" y="646043"/>
                </a:lnTo>
                <a:cubicBezTo>
                  <a:pt x="466239" y="639417"/>
                  <a:pt x="452599" y="633516"/>
                  <a:pt x="439735" y="626165"/>
                </a:cubicBezTo>
                <a:cubicBezTo>
                  <a:pt x="429363" y="620238"/>
                  <a:pt x="421836" y="607082"/>
                  <a:pt x="409917" y="606287"/>
                </a:cubicBezTo>
                <a:cubicBezTo>
                  <a:pt x="370111" y="603633"/>
                  <a:pt x="330404" y="612913"/>
                  <a:pt x="290648" y="616226"/>
                </a:cubicBezTo>
                <a:cubicBezTo>
                  <a:pt x="211895" y="642477"/>
                  <a:pt x="251681" y="632659"/>
                  <a:pt x="171378" y="646043"/>
                </a:cubicBezTo>
                <a:cubicBezTo>
                  <a:pt x="161439" y="649356"/>
                  <a:pt x="150932" y="651298"/>
                  <a:pt x="141561" y="655983"/>
                </a:cubicBezTo>
                <a:cubicBezTo>
                  <a:pt x="130877" y="661325"/>
                  <a:pt x="123457" y="678204"/>
                  <a:pt x="111744" y="675861"/>
                </a:cubicBezTo>
                <a:cubicBezTo>
                  <a:pt x="100030" y="673518"/>
                  <a:pt x="98491" y="655982"/>
                  <a:pt x="91865" y="646043"/>
                </a:cubicBezTo>
                <a:cubicBezTo>
                  <a:pt x="62932" y="674978"/>
                  <a:pt x="51888" y="675420"/>
                  <a:pt x="81926" y="735496"/>
                </a:cubicBezTo>
                <a:cubicBezTo>
                  <a:pt x="86611" y="744867"/>
                  <a:pt x="101805" y="742122"/>
                  <a:pt x="111744" y="745435"/>
                </a:cubicBezTo>
                <a:cubicBezTo>
                  <a:pt x="172481" y="785926"/>
                  <a:pt x="129238" y="753320"/>
                  <a:pt x="81926" y="745435"/>
                </a:cubicBezTo>
                <a:lnTo>
                  <a:pt x="22291" y="735496"/>
                </a:lnTo>
                <a:cubicBezTo>
                  <a:pt x="5960" y="686502"/>
                  <a:pt x="-18417" y="626224"/>
                  <a:pt x="22291" y="576470"/>
                </a:cubicBezTo>
                <a:cubicBezTo>
                  <a:pt x="39591" y="555325"/>
                  <a:pt x="101804" y="596348"/>
                  <a:pt x="101804" y="596348"/>
                </a:cubicBezTo>
                <a:cubicBezTo>
                  <a:pt x="108430" y="602974"/>
                  <a:pt x="115829" y="608909"/>
                  <a:pt x="121683" y="616226"/>
                </a:cubicBezTo>
                <a:cubicBezTo>
                  <a:pt x="159093" y="662988"/>
                  <a:pt x="140643" y="654308"/>
                  <a:pt x="131622" y="735496"/>
                </a:cubicBezTo>
                <a:cubicBezTo>
                  <a:pt x="111744" y="732183"/>
                  <a:pt x="88497" y="737113"/>
                  <a:pt x="71987" y="725556"/>
                </a:cubicBezTo>
                <a:cubicBezTo>
                  <a:pt x="52415" y="711856"/>
                  <a:pt x="32231" y="665922"/>
                  <a:pt x="32231" y="665922"/>
                </a:cubicBezTo>
                <a:cubicBezTo>
                  <a:pt x="35544" y="632791"/>
                  <a:pt x="27280" y="596311"/>
                  <a:pt x="42170" y="566530"/>
                </a:cubicBezTo>
                <a:cubicBezTo>
                  <a:pt x="47512" y="555846"/>
                  <a:pt x="63540" y="577962"/>
                  <a:pt x="71987" y="586409"/>
                </a:cubicBezTo>
                <a:cubicBezTo>
                  <a:pt x="80433" y="594856"/>
                  <a:pt x="84403" y="606898"/>
                  <a:pt x="91865" y="616226"/>
                </a:cubicBezTo>
                <a:cubicBezTo>
                  <a:pt x="97719" y="623543"/>
                  <a:pt x="105118" y="629478"/>
                  <a:pt x="111744" y="636104"/>
                </a:cubicBezTo>
                <a:cubicBezTo>
                  <a:pt x="123983" y="672823"/>
                  <a:pt x="134585" y="689814"/>
                  <a:pt x="111744" y="735496"/>
                </a:cubicBezTo>
                <a:cubicBezTo>
                  <a:pt x="107059" y="744867"/>
                  <a:pt x="91865" y="742122"/>
                  <a:pt x="81926" y="745435"/>
                </a:cubicBezTo>
                <a:cubicBezTo>
                  <a:pt x="71987" y="742122"/>
                  <a:pt x="59517" y="742904"/>
                  <a:pt x="52109" y="735496"/>
                </a:cubicBezTo>
                <a:cubicBezTo>
                  <a:pt x="44701" y="728088"/>
                  <a:pt x="47560" y="714662"/>
                  <a:pt x="42170" y="705678"/>
                </a:cubicBezTo>
                <a:cubicBezTo>
                  <a:pt x="37349" y="697643"/>
                  <a:pt x="28917" y="692426"/>
                  <a:pt x="22291" y="685800"/>
                </a:cubicBezTo>
                <a:cubicBezTo>
                  <a:pt x="25604" y="652670"/>
                  <a:pt x="13762" y="614113"/>
                  <a:pt x="32231" y="586409"/>
                </a:cubicBezTo>
                <a:cubicBezTo>
                  <a:pt x="41602" y="572353"/>
                  <a:pt x="65537" y="592251"/>
                  <a:pt x="81926" y="596348"/>
                </a:cubicBezTo>
                <a:cubicBezTo>
                  <a:pt x="111177" y="603661"/>
                  <a:pt x="123053" y="611941"/>
                  <a:pt x="151500" y="626165"/>
                </a:cubicBezTo>
                <a:cubicBezTo>
                  <a:pt x="154813" y="639417"/>
                  <a:pt x="157686" y="652787"/>
                  <a:pt x="161439" y="665922"/>
                </a:cubicBezTo>
                <a:cubicBezTo>
                  <a:pt x="164317" y="675996"/>
                  <a:pt x="171378" y="685262"/>
                  <a:pt x="171378" y="695739"/>
                </a:cubicBezTo>
                <a:cubicBezTo>
                  <a:pt x="171378" y="722450"/>
                  <a:pt x="171359" y="750452"/>
                  <a:pt x="161439" y="775252"/>
                </a:cubicBezTo>
                <a:cubicBezTo>
                  <a:pt x="155511" y="790072"/>
                  <a:pt x="114355" y="800886"/>
                  <a:pt x="101804" y="805070"/>
                </a:cubicBezTo>
                <a:cubicBezTo>
                  <a:pt x="85239" y="801757"/>
                  <a:pt x="66776" y="803511"/>
                  <a:pt x="52109" y="795130"/>
                </a:cubicBezTo>
                <a:cubicBezTo>
                  <a:pt x="36243" y="786064"/>
                  <a:pt x="27393" y="750800"/>
                  <a:pt x="22291" y="735496"/>
                </a:cubicBezTo>
                <a:cubicBezTo>
                  <a:pt x="26348" y="690868"/>
                  <a:pt x="-529" y="616226"/>
                  <a:pt x="62048" y="616226"/>
                </a:cubicBezTo>
                <a:cubicBezTo>
                  <a:pt x="75708" y="616226"/>
                  <a:pt x="88552" y="622852"/>
                  <a:pt x="101804" y="626165"/>
                </a:cubicBezTo>
                <a:cubicBezTo>
                  <a:pt x="98491" y="652669"/>
                  <a:pt x="105117" y="682487"/>
                  <a:pt x="91865" y="705678"/>
                </a:cubicBezTo>
                <a:cubicBezTo>
                  <a:pt x="86667" y="714774"/>
                  <a:pt x="69456" y="703147"/>
                  <a:pt x="62048" y="695739"/>
                </a:cubicBezTo>
                <a:cubicBezTo>
                  <a:pt x="54640" y="688331"/>
                  <a:pt x="55422" y="675861"/>
                  <a:pt x="52109" y="665922"/>
                </a:cubicBezTo>
                <a:lnTo>
                  <a:pt x="62048" y="626165"/>
                </a:lnTo>
              </a:path>
            </a:pathLst>
          </a:custGeom>
          <a:noFill/>
          <a:ln w="539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2662768" y="1747860"/>
            <a:ext cx="4264806" cy="2396757"/>
          </a:xfrm>
          <a:custGeom>
            <a:avLst/>
            <a:gdLst>
              <a:gd name="connsiteX0" fmla="*/ 90371 w 4264806"/>
              <a:gd name="connsiteY0" fmla="*/ 2227792 h 2396757"/>
              <a:gd name="connsiteX1" fmla="*/ 90371 w 4264806"/>
              <a:gd name="connsiteY1" fmla="*/ 2048888 h 2396757"/>
              <a:gd name="connsiteX2" fmla="*/ 70493 w 4264806"/>
              <a:gd name="connsiteY2" fmla="*/ 1969375 h 2396757"/>
              <a:gd name="connsiteX3" fmla="*/ 90371 w 4264806"/>
              <a:gd name="connsiteY3" fmla="*/ 1760653 h 2396757"/>
              <a:gd name="connsiteX4" fmla="*/ 110249 w 4264806"/>
              <a:gd name="connsiteY4" fmla="*/ 1730836 h 2396757"/>
              <a:gd name="connsiteX5" fmla="*/ 140067 w 4264806"/>
              <a:gd name="connsiteY5" fmla="*/ 1701018 h 2396757"/>
              <a:gd name="connsiteX6" fmla="*/ 199702 w 4264806"/>
              <a:gd name="connsiteY6" fmla="*/ 1671201 h 2396757"/>
              <a:gd name="connsiteX7" fmla="*/ 229519 w 4264806"/>
              <a:gd name="connsiteY7" fmla="*/ 1651323 h 2396757"/>
              <a:gd name="connsiteX8" fmla="*/ 279215 w 4264806"/>
              <a:gd name="connsiteY8" fmla="*/ 1611566 h 2396757"/>
              <a:gd name="connsiteX9" fmla="*/ 338849 w 4264806"/>
              <a:gd name="connsiteY9" fmla="*/ 1591688 h 2396757"/>
              <a:gd name="connsiteX10" fmla="*/ 487936 w 4264806"/>
              <a:gd name="connsiteY10" fmla="*/ 1611566 h 2396757"/>
              <a:gd name="connsiteX11" fmla="*/ 567449 w 4264806"/>
              <a:gd name="connsiteY11" fmla="*/ 1661262 h 2396757"/>
              <a:gd name="connsiteX12" fmla="*/ 627084 w 4264806"/>
              <a:gd name="connsiteY12" fmla="*/ 1710957 h 2396757"/>
              <a:gd name="connsiteX13" fmla="*/ 646962 w 4264806"/>
              <a:gd name="connsiteY13" fmla="*/ 1790470 h 2396757"/>
              <a:gd name="connsiteX14" fmla="*/ 656902 w 4264806"/>
              <a:gd name="connsiteY14" fmla="*/ 2267549 h 2396757"/>
              <a:gd name="connsiteX15" fmla="*/ 716536 w 4264806"/>
              <a:gd name="connsiteY15" fmla="*/ 2287427 h 2396757"/>
              <a:gd name="connsiteX16" fmla="*/ 895441 w 4264806"/>
              <a:gd name="connsiteY16" fmla="*/ 2297366 h 2396757"/>
              <a:gd name="connsiteX17" fmla="*/ 1591180 w 4264806"/>
              <a:gd name="connsiteY17" fmla="*/ 2317244 h 2396757"/>
              <a:gd name="connsiteX18" fmla="*/ 1958928 w 4264806"/>
              <a:gd name="connsiteY18" fmla="*/ 2327183 h 2396757"/>
              <a:gd name="connsiteX19" fmla="*/ 2127893 w 4264806"/>
              <a:gd name="connsiteY19" fmla="*/ 2347062 h 2396757"/>
              <a:gd name="connsiteX20" fmla="*/ 2177589 w 4264806"/>
              <a:gd name="connsiteY20" fmla="*/ 2357001 h 2396757"/>
              <a:gd name="connsiteX21" fmla="*/ 2376371 w 4264806"/>
              <a:gd name="connsiteY21" fmla="*/ 2366940 h 2396757"/>
              <a:gd name="connsiteX22" fmla="*/ 2455884 w 4264806"/>
              <a:gd name="connsiteY22" fmla="*/ 2376879 h 2396757"/>
              <a:gd name="connsiteX23" fmla="*/ 2485702 w 4264806"/>
              <a:gd name="connsiteY23" fmla="*/ 2386818 h 2396757"/>
              <a:gd name="connsiteX24" fmla="*/ 2734180 w 4264806"/>
              <a:gd name="connsiteY24" fmla="*/ 2396757 h 2396757"/>
              <a:gd name="connsiteX25" fmla="*/ 3419980 w 4264806"/>
              <a:gd name="connsiteY25" fmla="*/ 2386818 h 2396757"/>
              <a:gd name="connsiteX26" fmla="*/ 3509432 w 4264806"/>
              <a:gd name="connsiteY26" fmla="*/ 2357001 h 2396757"/>
              <a:gd name="connsiteX27" fmla="*/ 3588945 w 4264806"/>
              <a:gd name="connsiteY27" fmla="*/ 2347062 h 2396757"/>
              <a:gd name="connsiteX28" fmla="*/ 3668458 w 4264806"/>
              <a:gd name="connsiteY28" fmla="*/ 2327183 h 2396757"/>
              <a:gd name="connsiteX29" fmla="*/ 3728093 w 4264806"/>
              <a:gd name="connsiteY29" fmla="*/ 2307305 h 2396757"/>
              <a:gd name="connsiteX30" fmla="*/ 3757910 w 4264806"/>
              <a:gd name="connsiteY30" fmla="*/ 2287427 h 2396757"/>
              <a:gd name="connsiteX31" fmla="*/ 3797667 w 4264806"/>
              <a:gd name="connsiteY31" fmla="*/ 2277488 h 2396757"/>
              <a:gd name="connsiteX32" fmla="*/ 3827484 w 4264806"/>
              <a:gd name="connsiteY32" fmla="*/ 2267549 h 2396757"/>
              <a:gd name="connsiteX33" fmla="*/ 3867241 w 4264806"/>
              <a:gd name="connsiteY33" fmla="*/ 2237731 h 2396757"/>
              <a:gd name="connsiteX34" fmla="*/ 3906997 w 4264806"/>
              <a:gd name="connsiteY34" fmla="*/ 2227792 h 2396757"/>
              <a:gd name="connsiteX35" fmla="*/ 3936815 w 4264806"/>
              <a:gd name="connsiteY35" fmla="*/ 2217853 h 2396757"/>
              <a:gd name="connsiteX36" fmla="*/ 3966632 w 4264806"/>
              <a:gd name="connsiteY36" fmla="*/ 2188036 h 2396757"/>
              <a:gd name="connsiteX37" fmla="*/ 4026267 w 4264806"/>
              <a:gd name="connsiteY37" fmla="*/ 2168157 h 2396757"/>
              <a:gd name="connsiteX38" fmla="*/ 4056084 w 4264806"/>
              <a:gd name="connsiteY38" fmla="*/ 2138340 h 2396757"/>
              <a:gd name="connsiteX39" fmla="*/ 4135597 w 4264806"/>
              <a:gd name="connsiteY39" fmla="*/ 2058827 h 2396757"/>
              <a:gd name="connsiteX40" fmla="*/ 4155475 w 4264806"/>
              <a:gd name="connsiteY40" fmla="*/ 1999192 h 2396757"/>
              <a:gd name="connsiteX41" fmla="*/ 3956693 w 4264806"/>
              <a:gd name="connsiteY41" fmla="*/ 1810349 h 2396757"/>
              <a:gd name="connsiteX42" fmla="*/ 3906997 w 4264806"/>
              <a:gd name="connsiteY42" fmla="*/ 1800410 h 2396757"/>
              <a:gd name="connsiteX43" fmla="*/ 3002536 w 4264806"/>
              <a:gd name="connsiteY43" fmla="*/ 1810349 h 2396757"/>
              <a:gd name="connsiteX44" fmla="*/ 2932962 w 4264806"/>
              <a:gd name="connsiteY44" fmla="*/ 1820288 h 2396757"/>
              <a:gd name="connsiteX45" fmla="*/ 2783875 w 4264806"/>
              <a:gd name="connsiteY45" fmla="*/ 1840166 h 2396757"/>
              <a:gd name="connsiteX46" fmla="*/ 2714302 w 4264806"/>
              <a:gd name="connsiteY46" fmla="*/ 1860044 h 2396757"/>
              <a:gd name="connsiteX47" fmla="*/ 2614910 w 4264806"/>
              <a:gd name="connsiteY47" fmla="*/ 1869983 h 2396757"/>
              <a:gd name="connsiteX48" fmla="*/ 2525458 w 4264806"/>
              <a:gd name="connsiteY48" fmla="*/ 1879923 h 2396757"/>
              <a:gd name="connsiteX49" fmla="*/ 2475762 w 4264806"/>
              <a:gd name="connsiteY49" fmla="*/ 1889862 h 2396757"/>
              <a:gd name="connsiteX50" fmla="*/ 2406189 w 4264806"/>
              <a:gd name="connsiteY50" fmla="*/ 1899801 h 2396757"/>
              <a:gd name="connsiteX51" fmla="*/ 2117954 w 4264806"/>
              <a:gd name="connsiteY51" fmla="*/ 1919679 h 2396757"/>
              <a:gd name="connsiteX52" fmla="*/ 1829719 w 4264806"/>
              <a:gd name="connsiteY52" fmla="*/ 1909740 h 2396757"/>
              <a:gd name="connsiteX53" fmla="*/ 1789962 w 4264806"/>
              <a:gd name="connsiteY53" fmla="*/ 1899801 h 2396757"/>
              <a:gd name="connsiteX54" fmla="*/ 1730328 w 4264806"/>
              <a:gd name="connsiteY54" fmla="*/ 1879923 h 2396757"/>
              <a:gd name="connsiteX55" fmla="*/ 1670693 w 4264806"/>
              <a:gd name="connsiteY55" fmla="*/ 1869983 h 2396757"/>
              <a:gd name="connsiteX56" fmla="*/ 1630936 w 4264806"/>
              <a:gd name="connsiteY56" fmla="*/ 1860044 h 2396757"/>
              <a:gd name="connsiteX57" fmla="*/ 1571302 w 4264806"/>
              <a:gd name="connsiteY57" fmla="*/ 1850105 h 2396757"/>
              <a:gd name="connsiteX58" fmla="*/ 1541484 w 4264806"/>
              <a:gd name="connsiteY58" fmla="*/ 1840166 h 2396757"/>
              <a:gd name="connsiteX59" fmla="*/ 1491789 w 4264806"/>
              <a:gd name="connsiteY59" fmla="*/ 1830227 h 2396757"/>
              <a:gd name="connsiteX60" fmla="*/ 1402336 w 4264806"/>
              <a:gd name="connsiteY60" fmla="*/ 1800410 h 2396757"/>
              <a:gd name="connsiteX61" fmla="*/ 1332762 w 4264806"/>
              <a:gd name="connsiteY61" fmla="*/ 1780531 h 2396757"/>
              <a:gd name="connsiteX62" fmla="*/ 1263189 w 4264806"/>
              <a:gd name="connsiteY62" fmla="*/ 1770592 h 2396757"/>
              <a:gd name="connsiteX63" fmla="*/ 1223432 w 4264806"/>
              <a:gd name="connsiteY63" fmla="*/ 1760653 h 2396757"/>
              <a:gd name="connsiteX64" fmla="*/ 1094223 w 4264806"/>
              <a:gd name="connsiteY64" fmla="*/ 1750714 h 2396757"/>
              <a:gd name="connsiteX65" fmla="*/ 965015 w 4264806"/>
              <a:gd name="connsiteY65" fmla="*/ 1730836 h 2396757"/>
              <a:gd name="connsiteX66" fmla="*/ 895441 w 4264806"/>
              <a:gd name="connsiteY66" fmla="*/ 1720897 h 2396757"/>
              <a:gd name="connsiteX67" fmla="*/ 865623 w 4264806"/>
              <a:gd name="connsiteY67" fmla="*/ 1710957 h 2396757"/>
              <a:gd name="connsiteX68" fmla="*/ 805989 w 4264806"/>
              <a:gd name="connsiteY68" fmla="*/ 1661262 h 2396757"/>
              <a:gd name="connsiteX69" fmla="*/ 776171 w 4264806"/>
              <a:gd name="connsiteY69" fmla="*/ 1561870 h 2396757"/>
              <a:gd name="connsiteX70" fmla="*/ 766232 w 4264806"/>
              <a:gd name="connsiteY70" fmla="*/ 1532053 h 2396757"/>
              <a:gd name="connsiteX71" fmla="*/ 776171 w 4264806"/>
              <a:gd name="connsiteY71" fmla="*/ 1214001 h 2396757"/>
              <a:gd name="connsiteX72" fmla="*/ 805989 w 4264806"/>
              <a:gd name="connsiteY72" fmla="*/ 1184183 h 2396757"/>
              <a:gd name="connsiteX73" fmla="*/ 865623 w 4264806"/>
              <a:gd name="connsiteY73" fmla="*/ 1164305 h 2396757"/>
              <a:gd name="connsiteX74" fmla="*/ 955075 w 4264806"/>
              <a:gd name="connsiteY74" fmla="*/ 1144427 h 2396757"/>
              <a:gd name="connsiteX75" fmla="*/ 1133980 w 4264806"/>
              <a:gd name="connsiteY75" fmla="*/ 1154366 h 2396757"/>
              <a:gd name="connsiteX76" fmla="*/ 1163797 w 4264806"/>
              <a:gd name="connsiteY76" fmla="*/ 1164305 h 2396757"/>
              <a:gd name="connsiteX77" fmla="*/ 1203554 w 4264806"/>
              <a:gd name="connsiteY77" fmla="*/ 1174244 h 2396757"/>
              <a:gd name="connsiteX78" fmla="*/ 1253249 w 4264806"/>
              <a:gd name="connsiteY78" fmla="*/ 1184183 h 2396757"/>
              <a:gd name="connsiteX79" fmla="*/ 1293006 w 4264806"/>
              <a:gd name="connsiteY79" fmla="*/ 1194123 h 2396757"/>
              <a:gd name="connsiteX80" fmla="*/ 1372519 w 4264806"/>
              <a:gd name="connsiteY80" fmla="*/ 1204062 h 2396757"/>
              <a:gd name="connsiteX81" fmla="*/ 1471910 w 4264806"/>
              <a:gd name="connsiteY81" fmla="*/ 1223940 h 2396757"/>
              <a:gd name="connsiteX82" fmla="*/ 1501728 w 4264806"/>
              <a:gd name="connsiteY82" fmla="*/ 1233879 h 2396757"/>
              <a:gd name="connsiteX83" fmla="*/ 1601119 w 4264806"/>
              <a:gd name="connsiteY83" fmla="*/ 1243818 h 2396757"/>
              <a:gd name="connsiteX84" fmla="*/ 1680632 w 4264806"/>
              <a:gd name="connsiteY84" fmla="*/ 1253757 h 2396757"/>
              <a:gd name="connsiteX85" fmla="*/ 1730328 w 4264806"/>
              <a:gd name="connsiteY85" fmla="*/ 1263697 h 2396757"/>
              <a:gd name="connsiteX86" fmla="*/ 2485702 w 4264806"/>
              <a:gd name="connsiteY86" fmla="*/ 1273636 h 2396757"/>
              <a:gd name="connsiteX87" fmla="*/ 3310649 w 4264806"/>
              <a:gd name="connsiteY87" fmla="*/ 1263697 h 2396757"/>
              <a:gd name="connsiteX88" fmla="*/ 3360345 w 4264806"/>
              <a:gd name="connsiteY88" fmla="*/ 1253757 h 2396757"/>
              <a:gd name="connsiteX89" fmla="*/ 3439858 w 4264806"/>
              <a:gd name="connsiteY89" fmla="*/ 1233879 h 2396757"/>
              <a:gd name="connsiteX90" fmla="*/ 3479615 w 4264806"/>
              <a:gd name="connsiteY90" fmla="*/ 1223940 h 2396757"/>
              <a:gd name="connsiteX91" fmla="*/ 3509432 w 4264806"/>
              <a:gd name="connsiteY91" fmla="*/ 1214001 h 2396757"/>
              <a:gd name="connsiteX92" fmla="*/ 3549189 w 4264806"/>
              <a:gd name="connsiteY92" fmla="*/ 1204062 h 2396757"/>
              <a:gd name="connsiteX93" fmla="*/ 3579006 w 4264806"/>
              <a:gd name="connsiteY93" fmla="*/ 1194123 h 2396757"/>
              <a:gd name="connsiteX94" fmla="*/ 3618762 w 4264806"/>
              <a:gd name="connsiteY94" fmla="*/ 1184183 h 2396757"/>
              <a:gd name="connsiteX95" fmla="*/ 3648580 w 4264806"/>
              <a:gd name="connsiteY95" fmla="*/ 1174244 h 2396757"/>
              <a:gd name="connsiteX96" fmla="*/ 3857302 w 4264806"/>
              <a:gd name="connsiteY96" fmla="*/ 1164305 h 2396757"/>
              <a:gd name="connsiteX97" fmla="*/ 3946754 w 4264806"/>
              <a:gd name="connsiteY97" fmla="*/ 1144427 h 2396757"/>
              <a:gd name="connsiteX98" fmla="*/ 4016328 w 4264806"/>
              <a:gd name="connsiteY98" fmla="*/ 1114610 h 2396757"/>
              <a:gd name="connsiteX99" fmla="*/ 4046145 w 4264806"/>
              <a:gd name="connsiteY99" fmla="*/ 1104670 h 2396757"/>
              <a:gd name="connsiteX100" fmla="*/ 4066023 w 4264806"/>
              <a:gd name="connsiteY100" fmla="*/ 1074853 h 2396757"/>
              <a:gd name="connsiteX101" fmla="*/ 4105780 w 4264806"/>
              <a:gd name="connsiteY101" fmla="*/ 1025157 h 2396757"/>
              <a:gd name="connsiteX102" fmla="*/ 4135597 w 4264806"/>
              <a:gd name="connsiteY102" fmla="*/ 965523 h 2396757"/>
              <a:gd name="connsiteX103" fmla="*/ 4165415 w 4264806"/>
              <a:gd name="connsiteY103" fmla="*/ 895949 h 2396757"/>
              <a:gd name="connsiteX104" fmla="*/ 4185293 w 4264806"/>
              <a:gd name="connsiteY104" fmla="*/ 836314 h 2396757"/>
              <a:gd name="connsiteX105" fmla="*/ 4215110 w 4264806"/>
              <a:gd name="connsiteY105" fmla="*/ 766740 h 2396757"/>
              <a:gd name="connsiteX106" fmla="*/ 4234989 w 4264806"/>
              <a:gd name="connsiteY106" fmla="*/ 717044 h 2396757"/>
              <a:gd name="connsiteX107" fmla="*/ 4244928 w 4264806"/>
              <a:gd name="connsiteY107" fmla="*/ 677288 h 2396757"/>
              <a:gd name="connsiteX108" fmla="*/ 4254867 w 4264806"/>
              <a:gd name="connsiteY108" fmla="*/ 647470 h 2396757"/>
              <a:gd name="connsiteX109" fmla="*/ 4264806 w 4264806"/>
              <a:gd name="connsiteY109" fmla="*/ 587836 h 2396757"/>
              <a:gd name="connsiteX110" fmla="*/ 4254867 w 4264806"/>
              <a:gd name="connsiteY110" fmla="*/ 349297 h 2396757"/>
              <a:gd name="connsiteX111" fmla="*/ 4244928 w 4264806"/>
              <a:gd name="connsiteY111" fmla="*/ 319479 h 2396757"/>
              <a:gd name="connsiteX112" fmla="*/ 4225049 w 4264806"/>
              <a:gd name="connsiteY112" fmla="*/ 289662 h 2396757"/>
              <a:gd name="connsiteX113" fmla="*/ 4215110 w 4264806"/>
              <a:gd name="connsiteY113" fmla="*/ 259844 h 2396757"/>
              <a:gd name="connsiteX114" fmla="*/ 4175354 w 4264806"/>
              <a:gd name="connsiteY114" fmla="*/ 200210 h 2396757"/>
              <a:gd name="connsiteX115" fmla="*/ 4155475 w 4264806"/>
              <a:gd name="connsiteY115" fmla="*/ 170392 h 2396757"/>
              <a:gd name="connsiteX116" fmla="*/ 4095841 w 4264806"/>
              <a:gd name="connsiteY116" fmla="*/ 110757 h 2396757"/>
              <a:gd name="connsiteX117" fmla="*/ 4075962 w 4264806"/>
              <a:gd name="connsiteY117" fmla="*/ 90879 h 2396757"/>
              <a:gd name="connsiteX118" fmla="*/ 4026267 w 4264806"/>
              <a:gd name="connsiteY118" fmla="*/ 61062 h 2396757"/>
              <a:gd name="connsiteX119" fmla="*/ 4006389 w 4264806"/>
              <a:gd name="connsiteY119" fmla="*/ 41183 h 2396757"/>
              <a:gd name="connsiteX120" fmla="*/ 3926875 w 4264806"/>
              <a:gd name="connsiteY120" fmla="*/ 21305 h 2396757"/>
              <a:gd name="connsiteX121" fmla="*/ 3668458 w 4264806"/>
              <a:gd name="connsiteY121" fmla="*/ 41183 h 2396757"/>
              <a:gd name="connsiteX122" fmla="*/ 3648580 w 4264806"/>
              <a:gd name="connsiteY122" fmla="*/ 61062 h 2396757"/>
              <a:gd name="connsiteX123" fmla="*/ 3618762 w 4264806"/>
              <a:gd name="connsiteY123" fmla="*/ 100818 h 2396757"/>
              <a:gd name="connsiteX124" fmla="*/ 3598884 w 4264806"/>
              <a:gd name="connsiteY124" fmla="*/ 120697 h 2396757"/>
              <a:gd name="connsiteX125" fmla="*/ 3559128 w 4264806"/>
              <a:gd name="connsiteY125" fmla="*/ 210149 h 2396757"/>
              <a:gd name="connsiteX126" fmla="*/ 3539249 w 4264806"/>
              <a:gd name="connsiteY126" fmla="*/ 269783 h 2396757"/>
              <a:gd name="connsiteX127" fmla="*/ 3529310 w 4264806"/>
              <a:gd name="connsiteY127" fmla="*/ 309540 h 2396757"/>
              <a:gd name="connsiteX128" fmla="*/ 3509432 w 4264806"/>
              <a:gd name="connsiteY128" fmla="*/ 418870 h 2396757"/>
              <a:gd name="connsiteX129" fmla="*/ 3499493 w 4264806"/>
              <a:gd name="connsiteY129" fmla="*/ 726983 h 2396757"/>
              <a:gd name="connsiteX130" fmla="*/ 3449797 w 4264806"/>
              <a:gd name="connsiteY130" fmla="*/ 776679 h 2396757"/>
              <a:gd name="connsiteX131" fmla="*/ 3419980 w 4264806"/>
              <a:gd name="connsiteY131" fmla="*/ 806497 h 2396757"/>
              <a:gd name="connsiteX132" fmla="*/ 3360345 w 4264806"/>
              <a:gd name="connsiteY132" fmla="*/ 826375 h 2396757"/>
              <a:gd name="connsiteX133" fmla="*/ 3191380 w 4264806"/>
              <a:gd name="connsiteY133" fmla="*/ 816436 h 2396757"/>
              <a:gd name="connsiteX134" fmla="*/ 3161562 w 4264806"/>
              <a:gd name="connsiteY134" fmla="*/ 796557 h 2396757"/>
              <a:gd name="connsiteX135" fmla="*/ 3091989 w 4264806"/>
              <a:gd name="connsiteY135" fmla="*/ 776679 h 2396757"/>
              <a:gd name="connsiteX136" fmla="*/ 3052232 w 4264806"/>
              <a:gd name="connsiteY136" fmla="*/ 717044 h 2396757"/>
              <a:gd name="connsiteX137" fmla="*/ 3032354 w 4264806"/>
              <a:gd name="connsiteY137" fmla="*/ 647470 h 2396757"/>
              <a:gd name="connsiteX138" fmla="*/ 3012475 w 4264806"/>
              <a:gd name="connsiteY138" fmla="*/ 597775 h 2396757"/>
              <a:gd name="connsiteX139" fmla="*/ 3002536 w 4264806"/>
              <a:gd name="connsiteY139" fmla="*/ 567957 h 2396757"/>
              <a:gd name="connsiteX140" fmla="*/ 2972719 w 4264806"/>
              <a:gd name="connsiteY140" fmla="*/ 508323 h 2396757"/>
              <a:gd name="connsiteX141" fmla="*/ 2952841 w 4264806"/>
              <a:gd name="connsiteY141" fmla="*/ 438749 h 2396757"/>
              <a:gd name="connsiteX142" fmla="*/ 2942902 w 4264806"/>
              <a:gd name="connsiteY142" fmla="*/ 389053 h 2396757"/>
              <a:gd name="connsiteX143" fmla="*/ 2923023 w 4264806"/>
              <a:gd name="connsiteY143" fmla="*/ 359236 h 2396757"/>
              <a:gd name="connsiteX144" fmla="*/ 2903145 w 4264806"/>
              <a:gd name="connsiteY144" fmla="*/ 319479 h 2396757"/>
              <a:gd name="connsiteX145" fmla="*/ 2893206 w 4264806"/>
              <a:gd name="connsiteY145" fmla="*/ 289662 h 2396757"/>
              <a:gd name="connsiteX146" fmla="*/ 2803754 w 4264806"/>
              <a:gd name="connsiteY146" fmla="*/ 210149 h 2396757"/>
              <a:gd name="connsiteX147" fmla="*/ 2773936 w 4264806"/>
              <a:gd name="connsiteY147" fmla="*/ 200210 h 2396757"/>
              <a:gd name="connsiteX148" fmla="*/ 2724241 w 4264806"/>
              <a:gd name="connsiteY148" fmla="*/ 170392 h 2396757"/>
              <a:gd name="connsiteX149" fmla="*/ 2614910 w 4264806"/>
              <a:gd name="connsiteY149" fmla="*/ 140575 h 2396757"/>
              <a:gd name="connsiteX150" fmla="*/ 2525458 w 4264806"/>
              <a:gd name="connsiteY150" fmla="*/ 110757 h 2396757"/>
              <a:gd name="connsiteX151" fmla="*/ 2455884 w 4264806"/>
              <a:gd name="connsiteY151" fmla="*/ 100818 h 2396757"/>
              <a:gd name="connsiteX152" fmla="*/ 1998684 w 4264806"/>
              <a:gd name="connsiteY152" fmla="*/ 71001 h 2396757"/>
              <a:gd name="connsiteX153" fmla="*/ 1730328 w 4264806"/>
              <a:gd name="connsiteY153" fmla="*/ 61062 h 2396757"/>
              <a:gd name="connsiteX154" fmla="*/ 1680632 w 4264806"/>
              <a:gd name="connsiteY154" fmla="*/ 31244 h 2396757"/>
              <a:gd name="connsiteX155" fmla="*/ 1382458 w 4264806"/>
              <a:gd name="connsiteY155" fmla="*/ 21305 h 2396757"/>
              <a:gd name="connsiteX156" fmla="*/ 1332762 w 4264806"/>
              <a:gd name="connsiteY156" fmla="*/ 51123 h 2396757"/>
              <a:gd name="connsiteX157" fmla="*/ 1293006 w 4264806"/>
              <a:gd name="connsiteY157" fmla="*/ 71001 h 2396757"/>
              <a:gd name="connsiteX158" fmla="*/ 1273128 w 4264806"/>
              <a:gd name="connsiteY158" fmla="*/ 110757 h 2396757"/>
              <a:gd name="connsiteX159" fmla="*/ 1253249 w 4264806"/>
              <a:gd name="connsiteY159" fmla="*/ 170392 h 2396757"/>
              <a:gd name="connsiteX160" fmla="*/ 1243310 w 4264806"/>
              <a:gd name="connsiteY160" fmla="*/ 478505 h 2396757"/>
              <a:gd name="connsiteX161" fmla="*/ 1233371 w 4264806"/>
              <a:gd name="connsiteY161" fmla="*/ 567957 h 2396757"/>
              <a:gd name="connsiteX162" fmla="*/ 1223432 w 4264806"/>
              <a:gd name="connsiteY162" fmla="*/ 597775 h 2396757"/>
              <a:gd name="connsiteX163" fmla="*/ 1173736 w 4264806"/>
              <a:gd name="connsiteY163" fmla="*/ 647470 h 2396757"/>
              <a:gd name="connsiteX164" fmla="*/ 1153858 w 4264806"/>
              <a:gd name="connsiteY164" fmla="*/ 667349 h 2396757"/>
              <a:gd name="connsiteX165" fmla="*/ 1034589 w 4264806"/>
              <a:gd name="connsiteY165" fmla="*/ 717044 h 2396757"/>
              <a:gd name="connsiteX166" fmla="*/ 984893 w 4264806"/>
              <a:gd name="connsiteY166" fmla="*/ 726983 h 2396757"/>
              <a:gd name="connsiteX167" fmla="*/ 696658 w 4264806"/>
              <a:gd name="connsiteY167" fmla="*/ 736923 h 2396757"/>
              <a:gd name="connsiteX168" fmla="*/ 497875 w 4264806"/>
              <a:gd name="connsiteY168" fmla="*/ 756801 h 2396757"/>
              <a:gd name="connsiteX169" fmla="*/ 408423 w 4264806"/>
              <a:gd name="connsiteY169" fmla="*/ 766740 h 2396757"/>
              <a:gd name="connsiteX170" fmla="*/ 289154 w 4264806"/>
              <a:gd name="connsiteY170" fmla="*/ 786618 h 2396757"/>
              <a:gd name="connsiteX171" fmla="*/ 229519 w 4264806"/>
              <a:gd name="connsiteY171" fmla="*/ 806497 h 2396757"/>
              <a:gd name="connsiteX172" fmla="*/ 199702 w 4264806"/>
              <a:gd name="connsiteY172" fmla="*/ 816436 h 2396757"/>
              <a:gd name="connsiteX173" fmla="*/ 100310 w 4264806"/>
              <a:gd name="connsiteY173" fmla="*/ 905888 h 2396757"/>
              <a:gd name="connsiteX174" fmla="*/ 90371 w 4264806"/>
              <a:gd name="connsiteY174" fmla="*/ 1005279 h 2396757"/>
              <a:gd name="connsiteX175" fmla="*/ 80432 w 4264806"/>
              <a:gd name="connsiteY175" fmla="*/ 1124549 h 2396757"/>
              <a:gd name="connsiteX176" fmla="*/ 70493 w 4264806"/>
              <a:gd name="connsiteY176" fmla="*/ 1154366 h 2396757"/>
              <a:gd name="connsiteX177" fmla="*/ 40675 w 4264806"/>
              <a:gd name="connsiteY177" fmla="*/ 1164305 h 2396757"/>
              <a:gd name="connsiteX178" fmla="*/ 20797 w 4264806"/>
              <a:gd name="connsiteY178" fmla="*/ 1204062 h 2396757"/>
              <a:gd name="connsiteX179" fmla="*/ 70493 w 4264806"/>
              <a:gd name="connsiteY179" fmla="*/ 1273636 h 2396757"/>
              <a:gd name="connsiteX180" fmla="*/ 90371 w 4264806"/>
              <a:gd name="connsiteY180" fmla="*/ 1303453 h 2396757"/>
              <a:gd name="connsiteX181" fmla="*/ 120189 w 4264806"/>
              <a:gd name="connsiteY181" fmla="*/ 1313392 h 2396757"/>
              <a:gd name="connsiteX182" fmla="*/ 150006 w 4264806"/>
              <a:gd name="connsiteY182" fmla="*/ 1303453 h 2396757"/>
              <a:gd name="connsiteX183" fmla="*/ 150006 w 4264806"/>
              <a:gd name="connsiteY183" fmla="*/ 1174244 h 2396757"/>
              <a:gd name="connsiteX184" fmla="*/ 90371 w 4264806"/>
              <a:gd name="connsiteY184" fmla="*/ 1154366 h 2396757"/>
              <a:gd name="connsiteX185" fmla="*/ 60554 w 4264806"/>
              <a:gd name="connsiteY185" fmla="*/ 1144427 h 2396757"/>
              <a:gd name="connsiteX186" fmla="*/ 10858 w 4264806"/>
              <a:gd name="connsiteY186" fmla="*/ 1154366 h 2396757"/>
              <a:gd name="connsiteX187" fmla="*/ 919 w 4264806"/>
              <a:gd name="connsiteY187" fmla="*/ 1184183 h 2396757"/>
              <a:gd name="connsiteX188" fmla="*/ 40675 w 4264806"/>
              <a:gd name="connsiteY188" fmla="*/ 1293514 h 2396757"/>
              <a:gd name="connsiteX189" fmla="*/ 70493 w 4264806"/>
              <a:gd name="connsiteY189" fmla="*/ 1303453 h 2396757"/>
              <a:gd name="connsiteX190" fmla="*/ 150006 w 4264806"/>
              <a:gd name="connsiteY190" fmla="*/ 1263697 h 2396757"/>
              <a:gd name="connsiteX191" fmla="*/ 140067 w 4264806"/>
              <a:gd name="connsiteY191" fmla="*/ 1164305 h 2396757"/>
              <a:gd name="connsiteX192" fmla="*/ 80432 w 4264806"/>
              <a:gd name="connsiteY192" fmla="*/ 1144427 h 2396757"/>
              <a:gd name="connsiteX193" fmla="*/ 40675 w 4264806"/>
              <a:gd name="connsiteY193" fmla="*/ 1154366 h 2396757"/>
              <a:gd name="connsiteX194" fmla="*/ 20797 w 4264806"/>
              <a:gd name="connsiteY194" fmla="*/ 1243818 h 2396757"/>
              <a:gd name="connsiteX195" fmla="*/ 50615 w 4264806"/>
              <a:gd name="connsiteY195" fmla="*/ 1253757 h 2396757"/>
              <a:gd name="connsiteX196" fmla="*/ 150006 w 4264806"/>
              <a:gd name="connsiteY196" fmla="*/ 1243818 h 2396757"/>
              <a:gd name="connsiteX197" fmla="*/ 130128 w 4264806"/>
              <a:gd name="connsiteY197" fmla="*/ 1214001 h 2396757"/>
              <a:gd name="connsiteX198" fmla="*/ 60554 w 4264806"/>
              <a:gd name="connsiteY198" fmla="*/ 1223940 h 2396757"/>
              <a:gd name="connsiteX199" fmla="*/ 70493 w 4264806"/>
              <a:gd name="connsiteY199" fmla="*/ 1253757 h 2396757"/>
              <a:gd name="connsiteX200" fmla="*/ 120189 w 4264806"/>
              <a:gd name="connsiteY200" fmla="*/ 1204062 h 2396757"/>
              <a:gd name="connsiteX201" fmla="*/ 60554 w 4264806"/>
              <a:gd name="connsiteY201" fmla="*/ 1194123 h 2396757"/>
              <a:gd name="connsiteX202" fmla="*/ 70493 w 4264806"/>
              <a:gd name="connsiteY202" fmla="*/ 1253757 h 2396757"/>
              <a:gd name="connsiteX203" fmla="*/ 100310 w 4264806"/>
              <a:gd name="connsiteY203" fmla="*/ 1174244 h 2396757"/>
              <a:gd name="connsiteX204" fmla="*/ 20797 w 4264806"/>
              <a:gd name="connsiteY204" fmla="*/ 1184183 h 2396757"/>
              <a:gd name="connsiteX205" fmla="*/ 30736 w 4264806"/>
              <a:gd name="connsiteY205" fmla="*/ 1273636 h 2396757"/>
              <a:gd name="connsiteX206" fmla="*/ 60554 w 4264806"/>
              <a:gd name="connsiteY206" fmla="*/ 1283575 h 2396757"/>
              <a:gd name="connsiteX207" fmla="*/ 90371 w 4264806"/>
              <a:gd name="connsiteY207" fmla="*/ 1263697 h 2396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4264806" h="2396757">
                <a:moveTo>
                  <a:pt x="90371" y="2227792"/>
                </a:moveTo>
                <a:cubicBezTo>
                  <a:pt x="104399" y="2143625"/>
                  <a:pt x="106873" y="2158903"/>
                  <a:pt x="90371" y="2048888"/>
                </a:cubicBezTo>
                <a:cubicBezTo>
                  <a:pt x="86318" y="2021870"/>
                  <a:pt x="70493" y="1969375"/>
                  <a:pt x="70493" y="1969375"/>
                </a:cubicBezTo>
                <a:cubicBezTo>
                  <a:pt x="70742" y="1964889"/>
                  <a:pt x="63346" y="1814702"/>
                  <a:pt x="90371" y="1760653"/>
                </a:cubicBezTo>
                <a:cubicBezTo>
                  <a:pt x="95713" y="1749969"/>
                  <a:pt x="102602" y="1740013"/>
                  <a:pt x="110249" y="1730836"/>
                </a:cubicBezTo>
                <a:cubicBezTo>
                  <a:pt x="119248" y="1720038"/>
                  <a:pt x="129269" y="1710017"/>
                  <a:pt x="140067" y="1701018"/>
                </a:cubicBezTo>
                <a:cubicBezTo>
                  <a:pt x="165757" y="1679610"/>
                  <a:pt x="169818" y="1681162"/>
                  <a:pt x="199702" y="1671201"/>
                </a:cubicBezTo>
                <a:cubicBezTo>
                  <a:pt x="209641" y="1664575"/>
                  <a:pt x="220191" y="1658785"/>
                  <a:pt x="229519" y="1651323"/>
                </a:cubicBezTo>
                <a:cubicBezTo>
                  <a:pt x="255338" y="1630667"/>
                  <a:pt x="244794" y="1626864"/>
                  <a:pt x="279215" y="1611566"/>
                </a:cubicBezTo>
                <a:cubicBezTo>
                  <a:pt x="298362" y="1603056"/>
                  <a:pt x="338849" y="1591688"/>
                  <a:pt x="338849" y="1591688"/>
                </a:cubicBezTo>
                <a:cubicBezTo>
                  <a:pt x="373078" y="1594800"/>
                  <a:pt x="445791" y="1595762"/>
                  <a:pt x="487936" y="1611566"/>
                </a:cubicBezTo>
                <a:cubicBezTo>
                  <a:pt x="527267" y="1626315"/>
                  <a:pt x="532881" y="1636571"/>
                  <a:pt x="567449" y="1661262"/>
                </a:cubicBezTo>
                <a:cubicBezTo>
                  <a:pt x="615885" y="1695859"/>
                  <a:pt x="580674" y="1664547"/>
                  <a:pt x="627084" y="1710957"/>
                </a:cubicBezTo>
                <a:cubicBezTo>
                  <a:pt x="635560" y="1736384"/>
                  <a:pt x="645941" y="1763422"/>
                  <a:pt x="646962" y="1790470"/>
                </a:cubicBezTo>
                <a:cubicBezTo>
                  <a:pt x="652960" y="1949418"/>
                  <a:pt x="634849" y="2110024"/>
                  <a:pt x="656902" y="2267549"/>
                </a:cubicBezTo>
                <a:cubicBezTo>
                  <a:pt x="659807" y="2288300"/>
                  <a:pt x="695615" y="2286265"/>
                  <a:pt x="716536" y="2287427"/>
                </a:cubicBezTo>
                <a:lnTo>
                  <a:pt x="895441" y="2297366"/>
                </a:lnTo>
                <a:cubicBezTo>
                  <a:pt x="1136302" y="2377653"/>
                  <a:pt x="905511" y="2304058"/>
                  <a:pt x="1591180" y="2317244"/>
                </a:cubicBezTo>
                <a:lnTo>
                  <a:pt x="1958928" y="2327183"/>
                </a:lnTo>
                <a:lnTo>
                  <a:pt x="2127893" y="2347062"/>
                </a:lnTo>
                <a:cubicBezTo>
                  <a:pt x="2144590" y="2349631"/>
                  <a:pt x="2160749" y="2355654"/>
                  <a:pt x="2177589" y="2357001"/>
                </a:cubicBezTo>
                <a:cubicBezTo>
                  <a:pt x="2243721" y="2362292"/>
                  <a:pt x="2310110" y="2363627"/>
                  <a:pt x="2376371" y="2366940"/>
                </a:cubicBezTo>
                <a:cubicBezTo>
                  <a:pt x="2402875" y="2370253"/>
                  <a:pt x="2429604" y="2372101"/>
                  <a:pt x="2455884" y="2376879"/>
                </a:cubicBezTo>
                <a:cubicBezTo>
                  <a:pt x="2466192" y="2378753"/>
                  <a:pt x="2475252" y="2386072"/>
                  <a:pt x="2485702" y="2386818"/>
                </a:cubicBezTo>
                <a:cubicBezTo>
                  <a:pt x="2568384" y="2392724"/>
                  <a:pt x="2651354" y="2393444"/>
                  <a:pt x="2734180" y="2396757"/>
                </a:cubicBezTo>
                <a:lnTo>
                  <a:pt x="3419980" y="2386818"/>
                </a:lnTo>
                <a:cubicBezTo>
                  <a:pt x="3576591" y="2382642"/>
                  <a:pt x="3412349" y="2383478"/>
                  <a:pt x="3509432" y="2357001"/>
                </a:cubicBezTo>
                <a:cubicBezTo>
                  <a:pt x="3535201" y="2349973"/>
                  <a:pt x="3562441" y="2350375"/>
                  <a:pt x="3588945" y="2347062"/>
                </a:cubicBezTo>
                <a:cubicBezTo>
                  <a:pt x="3679413" y="2316906"/>
                  <a:pt x="3536533" y="2363163"/>
                  <a:pt x="3668458" y="2327183"/>
                </a:cubicBezTo>
                <a:cubicBezTo>
                  <a:pt x="3688673" y="2321670"/>
                  <a:pt x="3728093" y="2307305"/>
                  <a:pt x="3728093" y="2307305"/>
                </a:cubicBezTo>
                <a:cubicBezTo>
                  <a:pt x="3738032" y="2300679"/>
                  <a:pt x="3746931" y="2292132"/>
                  <a:pt x="3757910" y="2287427"/>
                </a:cubicBezTo>
                <a:cubicBezTo>
                  <a:pt x="3770466" y="2282046"/>
                  <a:pt x="3784532" y="2281241"/>
                  <a:pt x="3797667" y="2277488"/>
                </a:cubicBezTo>
                <a:cubicBezTo>
                  <a:pt x="3807741" y="2274610"/>
                  <a:pt x="3817545" y="2270862"/>
                  <a:pt x="3827484" y="2267549"/>
                </a:cubicBezTo>
                <a:cubicBezTo>
                  <a:pt x="3840736" y="2257610"/>
                  <a:pt x="3852424" y="2245139"/>
                  <a:pt x="3867241" y="2237731"/>
                </a:cubicBezTo>
                <a:cubicBezTo>
                  <a:pt x="3879459" y="2231622"/>
                  <a:pt x="3893863" y="2231545"/>
                  <a:pt x="3906997" y="2227792"/>
                </a:cubicBezTo>
                <a:cubicBezTo>
                  <a:pt x="3917071" y="2224914"/>
                  <a:pt x="3926876" y="2221166"/>
                  <a:pt x="3936815" y="2217853"/>
                </a:cubicBezTo>
                <a:cubicBezTo>
                  <a:pt x="3946754" y="2207914"/>
                  <a:pt x="3954345" y="2194862"/>
                  <a:pt x="3966632" y="2188036"/>
                </a:cubicBezTo>
                <a:cubicBezTo>
                  <a:pt x="3984949" y="2177860"/>
                  <a:pt x="4026267" y="2168157"/>
                  <a:pt x="4026267" y="2168157"/>
                </a:cubicBezTo>
                <a:cubicBezTo>
                  <a:pt x="4036206" y="2158218"/>
                  <a:pt x="4044646" y="2146510"/>
                  <a:pt x="4056084" y="2138340"/>
                </a:cubicBezTo>
                <a:cubicBezTo>
                  <a:pt x="4103415" y="2104533"/>
                  <a:pt x="4109865" y="2136023"/>
                  <a:pt x="4135597" y="2058827"/>
                </a:cubicBezTo>
                <a:lnTo>
                  <a:pt x="4155475" y="1999192"/>
                </a:lnTo>
                <a:cubicBezTo>
                  <a:pt x="4141636" y="1750088"/>
                  <a:pt x="4205606" y="1831091"/>
                  <a:pt x="3956693" y="1810349"/>
                </a:cubicBezTo>
                <a:cubicBezTo>
                  <a:pt x="3939858" y="1808946"/>
                  <a:pt x="3923562" y="1803723"/>
                  <a:pt x="3906997" y="1800410"/>
                </a:cubicBezTo>
                <a:lnTo>
                  <a:pt x="3002536" y="1810349"/>
                </a:lnTo>
                <a:cubicBezTo>
                  <a:pt x="2979114" y="1810827"/>
                  <a:pt x="2956228" y="1817551"/>
                  <a:pt x="2932962" y="1820288"/>
                </a:cubicBezTo>
                <a:cubicBezTo>
                  <a:pt x="2862583" y="1828568"/>
                  <a:pt x="2842971" y="1825392"/>
                  <a:pt x="2783875" y="1840166"/>
                </a:cubicBezTo>
                <a:cubicBezTo>
                  <a:pt x="2760476" y="1846016"/>
                  <a:pt x="2738054" y="1855853"/>
                  <a:pt x="2714302" y="1860044"/>
                </a:cubicBezTo>
                <a:cubicBezTo>
                  <a:pt x="2681513" y="1865830"/>
                  <a:pt x="2648023" y="1866497"/>
                  <a:pt x="2614910" y="1869983"/>
                </a:cubicBezTo>
                <a:cubicBezTo>
                  <a:pt x="2585074" y="1873124"/>
                  <a:pt x="2555157" y="1875680"/>
                  <a:pt x="2525458" y="1879923"/>
                </a:cubicBezTo>
                <a:cubicBezTo>
                  <a:pt x="2508734" y="1882312"/>
                  <a:pt x="2492426" y="1887085"/>
                  <a:pt x="2475762" y="1889862"/>
                </a:cubicBezTo>
                <a:cubicBezTo>
                  <a:pt x="2452654" y="1893713"/>
                  <a:pt x="2429380" y="1896488"/>
                  <a:pt x="2406189" y="1899801"/>
                </a:cubicBezTo>
                <a:cubicBezTo>
                  <a:pt x="2298363" y="1935742"/>
                  <a:pt x="2355814" y="1919679"/>
                  <a:pt x="2117954" y="1919679"/>
                </a:cubicBezTo>
                <a:cubicBezTo>
                  <a:pt x="2021819" y="1919679"/>
                  <a:pt x="1925797" y="1913053"/>
                  <a:pt x="1829719" y="1909740"/>
                </a:cubicBezTo>
                <a:cubicBezTo>
                  <a:pt x="1816467" y="1906427"/>
                  <a:pt x="1803046" y="1903726"/>
                  <a:pt x="1789962" y="1899801"/>
                </a:cubicBezTo>
                <a:cubicBezTo>
                  <a:pt x="1769892" y="1893780"/>
                  <a:pt x="1750656" y="1885005"/>
                  <a:pt x="1730328" y="1879923"/>
                </a:cubicBezTo>
                <a:cubicBezTo>
                  <a:pt x="1710777" y="1875035"/>
                  <a:pt x="1690454" y="1873935"/>
                  <a:pt x="1670693" y="1869983"/>
                </a:cubicBezTo>
                <a:cubicBezTo>
                  <a:pt x="1657298" y="1867304"/>
                  <a:pt x="1644331" y="1862723"/>
                  <a:pt x="1630936" y="1860044"/>
                </a:cubicBezTo>
                <a:cubicBezTo>
                  <a:pt x="1611175" y="1856092"/>
                  <a:pt x="1590974" y="1854477"/>
                  <a:pt x="1571302" y="1850105"/>
                </a:cubicBezTo>
                <a:cubicBezTo>
                  <a:pt x="1561075" y="1847832"/>
                  <a:pt x="1551648" y="1842707"/>
                  <a:pt x="1541484" y="1840166"/>
                </a:cubicBezTo>
                <a:cubicBezTo>
                  <a:pt x="1525095" y="1836069"/>
                  <a:pt x="1508354" y="1833540"/>
                  <a:pt x="1491789" y="1830227"/>
                </a:cubicBezTo>
                <a:cubicBezTo>
                  <a:pt x="1425652" y="1797159"/>
                  <a:pt x="1479410" y="1819679"/>
                  <a:pt x="1402336" y="1800410"/>
                </a:cubicBezTo>
                <a:cubicBezTo>
                  <a:pt x="1345550" y="1786213"/>
                  <a:pt x="1400950" y="1792929"/>
                  <a:pt x="1332762" y="1780531"/>
                </a:cubicBezTo>
                <a:cubicBezTo>
                  <a:pt x="1309713" y="1776340"/>
                  <a:pt x="1286238" y="1774783"/>
                  <a:pt x="1263189" y="1770592"/>
                </a:cubicBezTo>
                <a:cubicBezTo>
                  <a:pt x="1249749" y="1768148"/>
                  <a:pt x="1236999" y="1762249"/>
                  <a:pt x="1223432" y="1760653"/>
                </a:cubicBezTo>
                <a:cubicBezTo>
                  <a:pt x="1180531" y="1755606"/>
                  <a:pt x="1137293" y="1754027"/>
                  <a:pt x="1094223" y="1750714"/>
                </a:cubicBezTo>
                <a:cubicBezTo>
                  <a:pt x="1029992" y="1729304"/>
                  <a:pt x="1083815" y="1744812"/>
                  <a:pt x="965015" y="1730836"/>
                </a:cubicBezTo>
                <a:cubicBezTo>
                  <a:pt x="941749" y="1728099"/>
                  <a:pt x="918632" y="1724210"/>
                  <a:pt x="895441" y="1720897"/>
                </a:cubicBezTo>
                <a:cubicBezTo>
                  <a:pt x="885502" y="1717584"/>
                  <a:pt x="874994" y="1715643"/>
                  <a:pt x="865623" y="1710957"/>
                </a:cubicBezTo>
                <a:cubicBezTo>
                  <a:pt x="837948" y="1697119"/>
                  <a:pt x="827971" y="1683244"/>
                  <a:pt x="805989" y="1661262"/>
                </a:cubicBezTo>
                <a:cubicBezTo>
                  <a:pt x="790967" y="1601178"/>
                  <a:pt x="800368" y="1634463"/>
                  <a:pt x="776171" y="1561870"/>
                </a:cubicBezTo>
                <a:lnTo>
                  <a:pt x="766232" y="1532053"/>
                </a:lnTo>
                <a:cubicBezTo>
                  <a:pt x="769545" y="1426036"/>
                  <a:pt x="764127" y="1319384"/>
                  <a:pt x="776171" y="1214001"/>
                </a:cubicBezTo>
                <a:cubicBezTo>
                  <a:pt x="777767" y="1200036"/>
                  <a:pt x="793702" y="1191009"/>
                  <a:pt x="805989" y="1184183"/>
                </a:cubicBezTo>
                <a:cubicBezTo>
                  <a:pt x="824305" y="1174007"/>
                  <a:pt x="845295" y="1169387"/>
                  <a:pt x="865623" y="1164305"/>
                </a:cubicBezTo>
                <a:cubicBezTo>
                  <a:pt x="921769" y="1150269"/>
                  <a:pt x="891985" y="1157045"/>
                  <a:pt x="955075" y="1144427"/>
                </a:cubicBezTo>
                <a:cubicBezTo>
                  <a:pt x="1014710" y="1147740"/>
                  <a:pt x="1074522" y="1148703"/>
                  <a:pt x="1133980" y="1154366"/>
                </a:cubicBezTo>
                <a:cubicBezTo>
                  <a:pt x="1144409" y="1155359"/>
                  <a:pt x="1153723" y="1161427"/>
                  <a:pt x="1163797" y="1164305"/>
                </a:cubicBezTo>
                <a:cubicBezTo>
                  <a:pt x="1176932" y="1168058"/>
                  <a:pt x="1190219" y="1171281"/>
                  <a:pt x="1203554" y="1174244"/>
                </a:cubicBezTo>
                <a:cubicBezTo>
                  <a:pt x="1220045" y="1177909"/>
                  <a:pt x="1236758" y="1180518"/>
                  <a:pt x="1253249" y="1184183"/>
                </a:cubicBezTo>
                <a:cubicBezTo>
                  <a:pt x="1266584" y="1187146"/>
                  <a:pt x="1279532" y="1191877"/>
                  <a:pt x="1293006" y="1194123"/>
                </a:cubicBezTo>
                <a:cubicBezTo>
                  <a:pt x="1319353" y="1198514"/>
                  <a:pt x="1346015" y="1200749"/>
                  <a:pt x="1372519" y="1204062"/>
                </a:cubicBezTo>
                <a:cubicBezTo>
                  <a:pt x="1530914" y="1243661"/>
                  <a:pt x="1252615" y="1175209"/>
                  <a:pt x="1471910" y="1223940"/>
                </a:cubicBezTo>
                <a:cubicBezTo>
                  <a:pt x="1482137" y="1226213"/>
                  <a:pt x="1491373" y="1232286"/>
                  <a:pt x="1501728" y="1233879"/>
                </a:cubicBezTo>
                <a:cubicBezTo>
                  <a:pt x="1534636" y="1238942"/>
                  <a:pt x="1568027" y="1240141"/>
                  <a:pt x="1601119" y="1243818"/>
                </a:cubicBezTo>
                <a:cubicBezTo>
                  <a:pt x="1627666" y="1246768"/>
                  <a:pt x="1654232" y="1249695"/>
                  <a:pt x="1680632" y="1253757"/>
                </a:cubicBezTo>
                <a:cubicBezTo>
                  <a:pt x="1697329" y="1256326"/>
                  <a:pt x="1713440" y="1263280"/>
                  <a:pt x="1730328" y="1263697"/>
                </a:cubicBezTo>
                <a:cubicBezTo>
                  <a:pt x="1982064" y="1269913"/>
                  <a:pt x="2233911" y="1270323"/>
                  <a:pt x="2485702" y="1273636"/>
                </a:cubicBezTo>
                <a:lnTo>
                  <a:pt x="3310649" y="1263697"/>
                </a:lnTo>
                <a:cubicBezTo>
                  <a:pt x="3327538" y="1263313"/>
                  <a:pt x="3343884" y="1257556"/>
                  <a:pt x="3360345" y="1253757"/>
                </a:cubicBezTo>
                <a:cubicBezTo>
                  <a:pt x="3386965" y="1247614"/>
                  <a:pt x="3413354" y="1240505"/>
                  <a:pt x="3439858" y="1233879"/>
                </a:cubicBezTo>
                <a:cubicBezTo>
                  <a:pt x="3453110" y="1230566"/>
                  <a:pt x="3466656" y="1228260"/>
                  <a:pt x="3479615" y="1223940"/>
                </a:cubicBezTo>
                <a:cubicBezTo>
                  <a:pt x="3489554" y="1220627"/>
                  <a:pt x="3499358" y="1216879"/>
                  <a:pt x="3509432" y="1214001"/>
                </a:cubicBezTo>
                <a:cubicBezTo>
                  <a:pt x="3522567" y="1210248"/>
                  <a:pt x="3536054" y="1207815"/>
                  <a:pt x="3549189" y="1204062"/>
                </a:cubicBezTo>
                <a:cubicBezTo>
                  <a:pt x="3559263" y="1201184"/>
                  <a:pt x="3568933" y="1197001"/>
                  <a:pt x="3579006" y="1194123"/>
                </a:cubicBezTo>
                <a:cubicBezTo>
                  <a:pt x="3592140" y="1190370"/>
                  <a:pt x="3605628" y="1187936"/>
                  <a:pt x="3618762" y="1184183"/>
                </a:cubicBezTo>
                <a:cubicBezTo>
                  <a:pt x="3628836" y="1181305"/>
                  <a:pt x="3638139" y="1175114"/>
                  <a:pt x="3648580" y="1174244"/>
                </a:cubicBezTo>
                <a:cubicBezTo>
                  <a:pt x="3717992" y="1168460"/>
                  <a:pt x="3787728" y="1167618"/>
                  <a:pt x="3857302" y="1164305"/>
                </a:cubicBezTo>
                <a:cubicBezTo>
                  <a:pt x="3924424" y="1141931"/>
                  <a:pt x="3841801" y="1167750"/>
                  <a:pt x="3946754" y="1144427"/>
                </a:cubicBezTo>
                <a:cubicBezTo>
                  <a:pt x="3979024" y="1137256"/>
                  <a:pt x="3983610" y="1128632"/>
                  <a:pt x="4016328" y="1114610"/>
                </a:cubicBezTo>
                <a:cubicBezTo>
                  <a:pt x="4025958" y="1110483"/>
                  <a:pt x="4036206" y="1107983"/>
                  <a:pt x="4046145" y="1104670"/>
                </a:cubicBezTo>
                <a:cubicBezTo>
                  <a:pt x="4052771" y="1094731"/>
                  <a:pt x="4058561" y="1084181"/>
                  <a:pt x="4066023" y="1074853"/>
                </a:cubicBezTo>
                <a:cubicBezTo>
                  <a:pt x="4090678" y="1044035"/>
                  <a:pt x="4085383" y="1065951"/>
                  <a:pt x="4105780" y="1025157"/>
                </a:cubicBezTo>
                <a:cubicBezTo>
                  <a:pt x="4146926" y="942863"/>
                  <a:pt x="4078633" y="1050970"/>
                  <a:pt x="4135597" y="965523"/>
                </a:cubicBezTo>
                <a:cubicBezTo>
                  <a:pt x="4167589" y="869545"/>
                  <a:pt x="4116289" y="1018761"/>
                  <a:pt x="4165415" y="895949"/>
                </a:cubicBezTo>
                <a:cubicBezTo>
                  <a:pt x="4173197" y="876494"/>
                  <a:pt x="4175922" y="855056"/>
                  <a:pt x="4185293" y="836314"/>
                </a:cubicBezTo>
                <a:cubicBezTo>
                  <a:pt x="4220201" y="766497"/>
                  <a:pt x="4193171" y="825243"/>
                  <a:pt x="4215110" y="766740"/>
                </a:cubicBezTo>
                <a:cubicBezTo>
                  <a:pt x="4221375" y="750035"/>
                  <a:pt x="4229347" y="733970"/>
                  <a:pt x="4234989" y="717044"/>
                </a:cubicBezTo>
                <a:cubicBezTo>
                  <a:pt x="4239309" y="704085"/>
                  <a:pt x="4241175" y="690422"/>
                  <a:pt x="4244928" y="677288"/>
                </a:cubicBezTo>
                <a:cubicBezTo>
                  <a:pt x="4247806" y="667214"/>
                  <a:pt x="4252594" y="657697"/>
                  <a:pt x="4254867" y="647470"/>
                </a:cubicBezTo>
                <a:cubicBezTo>
                  <a:pt x="4259239" y="627798"/>
                  <a:pt x="4261493" y="607714"/>
                  <a:pt x="4264806" y="587836"/>
                </a:cubicBezTo>
                <a:cubicBezTo>
                  <a:pt x="4261493" y="508323"/>
                  <a:pt x="4260746" y="428662"/>
                  <a:pt x="4254867" y="349297"/>
                </a:cubicBezTo>
                <a:cubicBezTo>
                  <a:pt x="4254093" y="338849"/>
                  <a:pt x="4249613" y="328850"/>
                  <a:pt x="4244928" y="319479"/>
                </a:cubicBezTo>
                <a:cubicBezTo>
                  <a:pt x="4239586" y="308795"/>
                  <a:pt x="4231675" y="299601"/>
                  <a:pt x="4225049" y="289662"/>
                </a:cubicBezTo>
                <a:cubicBezTo>
                  <a:pt x="4221736" y="279723"/>
                  <a:pt x="4220198" y="269003"/>
                  <a:pt x="4215110" y="259844"/>
                </a:cubicBezTo>
                <a:cubicBezTo>
                  <a:pt x="4203508" y="238960"/>
                  <a:pt x="4188606" y="220088"/>
                  <a:pt x="4175354" y="200210"/>
                </a:cubicBezTo>
                <a:cubicBezTo>
                  <a:pt x="4168728" y="190271"/>
                  <a:pt x="4163922" y="178839"/>
                  <a:pt x="4155475" y="170392"/>
                </a:cubicBezTo>
                <a:lnTo>
                  <a:pt x="4095841" y="110757"/>
                </a:lnTo>
                <a:cubicBezTo>
                  <a:pt x="4089215" y="104131"/>
                  <a:pt x="4083997" y="95700"/>
                  <a:pt x="4075962" y="90879"/>
                </a:cubicBezTo>
                <a:cubicBezTo>
                  <a:pt x="4059397" y="80940"/>
                  <a:pt x="4041987" y="72290"/>
                  <a:pt x="4026267" y="61062"/>
                </a:cubicBezTo>
                <a:cubicBezTo>
                  <a:pt x="4018642" y="55615"/>
                  <a:pt x="4015090" y="44663"/>
                  <a:pt x="4006389" y="41183"/>
                </a:cubicBezTo>
                <a:cubicBezTo>
                  <a:pt x="3981023" y="31036"/>
                  <a:pt x="3926875" y="21305"/>
                  <a:pt x="3926875" y="21305"/>
                </a:cubicBezTo>
                <a:cubicBezTo>
                  <a:pt x="3840736" y="27931"/>
                  <a:pt x="3753983" y="28965"/>
                  <a:pt x="3668458" y="41183"/>
                </a:cubicBezTo>
                <a:cubicBezTo>
                  <a:pt x="3659181" y="42508"/>
                  <a:pt x="3654579" y="53863"/>
                  <a:pt x="3648580" y="61062"/>
                </a:cubicBezTo>
                <a:cubicBezTo>
                  <a:pt x="3637975" y="73788"/>
                  <a:pt x="3629367" y="88092"/>
                  <a:pt x="3618762" y="100818"/>
                </a:cubicBezTo>
                <a:cubicBezTo>
                  <a:pt x="3612763" y="108017"/>
                  <a:pt x="3604082" y="112900"/>
                  <a:pt x="3598884" y="120697"/>
                </a:cubicBezTo>
                <a:cubicBezTo>
                  <a:pt x="3586384" y="139447"/>
                  <a:pt x="3566016" y="191207"/>
                  <a:pt x="3559128" y="210149"/>
                </a:cubicBezTo>
                <a:cubicBezTo>
                  <a:pt x="3551967" y="229841"/>
                  <a:pt x="3544331" y="249455"/>
                  <a:pt x="3539249" y="269783"/>
                </a:cubicBezTo>
                <a:cubicBezTo>
                  <a:pt x="3535936" y="283035"/>
                  <a:pt x="3532273" y="296205"/>
                  <a:pt x="3529310" y="309540"/>
                </a:cubicBezTo>
                <a:cubicBezTo>
                  <a:pt x="3520050" y="351213"/>
                  <a:pt x="3516624" y="375716"/>
                  <a:pt x="3509432" y="418870"/>
                </a:cubicBezTo>
                <a:cubicBezTo>
                  <a:pt x="3506119" y="521574"/>
                  <a:pt x="3516386" y="625623"/>
                  <a:pt x="3499493" y="726983"/>
                </a:cubicBezTo>
                <a:cubicBezTo>
                  <a:pt x="3495642" y="750091"/>
                  <a:pt x="3466362" y="760114"/>
                  <a:pt x="3449797" y="776679"/>
                </a:cubicBezTo>
                <a:cubicBezTo>
                  <a:pt x="3439858" y="786618"/>
                  <a:pt x="3433315" y="802052"/>
                  <a:pt x="3419980" y="806497"/>
                </a:cubicBezTo>
                <a:lnTo>
                  <a:pt x="3360345" y="826375"/>
                </a:lnTo>
                <a:cubicBezTo>
                  <a:pt x="3304023" y="823062"/>
                  <a:pt x="3247175" y="824805"/>
                  <a:pt x="3191380" y="816436"/>
                </a:cubicBezTo>
                <a:cubicBezTo>
                  <a:pt x="3179567" y="814664"/>
                  <a:pt x="3172246" y="801899"/>
                  <a:pt x="3161562" y="796557"/>
                </a:cubicBezTo>
                <a:cubicBezTo>
                  <a:pt x="3147304" y="789428"/>
                  <a:pt x="3104726" y="779863"/>
                  <a:pt x="3091989" y="776679"/>
                </a:cubicBezTo>
                <a:cubicBezTo>
                  <a:pt x="3078737" y="756801"/>
                  <a:pt x="3058026" y="740222"/>
                  <a:pt x="3052232" y="717044"/>
                </a:cubicBezTo>
                <a:cubicBezTo>
                  <a:pt x="3044402" y="685722"/>
                  <a:pt x="3043046" y="675982"/>
                  <a:pt x="3032354" y="647470"/>
                </a:cubicBezTo>
                <a:cubicBezTo>
                  <a:pt x="3026089" y="630765"/>
                  <a:pt x="3018740" y="614480"/>
                  <a:pt x="3012475" y="597775"/>
                </a:cubicBezTo>
                <a:cubicBezTo>
                  <a:pt x="3008796" y="587965"/>
                  <a:pt x="3007221" y="577328"/>
                  <a:pt x="3002536" y="567957"/>
                </a:cubicBezTo>
                <a:cubicBezTo>
                  <a:pt x="2971123" y="505129"/>
                  <a:pt x="2991456" y="570779"/>
                  <a:pt x="2972719" y="508323"/>
                </a:cubicBezTo>
                <a:cubicBezTo>
                  <a:pt x="2965788" y="485221"/>
                  <a:pt x="2958691" y="462148"/>
                  <a:pt x="2952841" y="438749"/>
                </a:cubicBezTo>
                <a:cubicBezTo>
                  <a:pt x="2948744" y="422360"/>
                  <a:pt x="2948834" y="404871"/>
                  <a:pt x="2942902" y="389053"/>
                </a:cubicBezTo>
                <a:cubicBezTo>
                  <a:pt x="2938708" y="377868"/>
                  <a:pt x="2928950" y="369607"/>
                  <a:pt x="2923023" y="359236"/>
                </a:cubicBezTo>
                <a:cubicBezTo>
                  <a:pt x="2915672" y="346372"/>
                  <a:pt x="2908981" y="333098"/>
                  <a:pt x="2903145" y="319479"/>
                </a:cubicBezTo>
                <a:cubicBezTo>
                  <a:pt x="2899018" y="309849"/>
                  <a:pt x="2899638" y="297932"/>
                  <a:pt x="2893206" y="289662"/>
                </a:cubicBezTo>
                <a:cubicBezTo>
                  <a:pt x="2876444" y="268111"/>
                  <a:pt x="2835155" y="225849"/>
                  <a:pt x="2803754" y="210149"/>
                </a:cubicBezTo>
                <a:cubicBezTo>
                  <a:pt x="2794383" y="205464"/>
                  <a:pt x="2783875" y="203523"/>
                  <a:pt x="2773936" y="200210"/>
                </a:cubicBezTo>
                <a:cubicBezTo>
                  <a:pt x="2740881" y="167153"/>
                  <a:pt x="2769398" y="189745"/>
                  <a:pt x="2724241" y="170392"/>
                </a:cubicBezTo>
                <a:cubicBezTo>
                  <a:pt x="2648354" y="137869"/>
                  <a:pt x="2723148" y="156037"/>
                  <a:pt x="2614910" y="140575"/>
                </a:cubicBezTo>
                <a:cubicBezTo>
                  <a:pt x="2575828" y="124942"/>
                  <a:pt x="2564686" y="117890"/>
                  <a:pt x="2525458" y="110757"/>
                </a:cubicBezTo>
                <a:cubicBezTo>
                  <a:pt x="2502409" y="106566"/>
                  <a:pt x="2478954" y="104889"/>
                  <a:pt x="2455884" y="100818"/>
                </a:cubicBezTo>
                <a:cubicBezTo>
                  <a:pt x="2201273" y="55887"/>
                  <a:pt x="2525245" y="87717"/>
                  <a:pt x="1998684" y="71001"/>
                </a:cubicBezTo>
                <a:lnTo>
                  <a:pt x="1730328" y="61062"/>
                </a:lnTo>
                <a:cubicBezTo>
                  <a:pt x="1713763" y="51123"/>
                  <a:pt x="1697519" y="40626"/>
                  <a:pt x="1680632" y="31244"/>
                </a:cubicBezTo>
                <a:cubicBezTo>
                  <a:pt x="1574704" y="-27605"/>
                  <a:pt x="1592080" y="13243"/>
                  <a:pt x="1382458" y="21305"/>
                </a:cubicBezTo>
                <a:cubicBezTo>
                  <a:pt x="1313246" y="44376"/>
                  <a:pt x="1387335" y="14741"/>
                  <a:pt x="1332762" y="51123"/>
                </a:cubicBezTo>
                <a:cubicBezTo>
                  <a:pt x="1320434" y="59342"/>
                  <a:pt x="1306258" y="64375"/>
                  <a:pt x="1293006" y="71001"/>
                </a:cubicBezTo>
                <a:cubicBezTo>
                  <a:pt x="1286380" y="84253"/>
                  <a:pt x="1278631" y="97001"/>
                  <a:pt x="1273128" y="110757"/>
                </a:cubicBezTo>
                <a:cubicBezTo>
                  <a:pt x="1265346" y="130212"/>
                  <a:pt x="1253249" y="170392"/>
                  <a:pt x="1253249" y="170392"/>
                </a:cubicBezTo>
                <a:cubicBezTo>
                  <a:pt x="1249936" y="273096"/>
                  <a:pt x="1248441" y="375875"/>
                  <a:pt x="1243310" y="478505"/>
                </a:cubicBezTo>
                <a:cubicBezTo>
                  <a:pt x="1241812" y="508468"/>
                  <a:pt x="1238303" y="538364"/>
                  <a:pt x="1233371" y="567957"/>
                </a:cubicBezTo>
                <a:cubicBezTo>
                  <a:pt x="1231649" y="578291"/>
                  <a:pt x="1229718" y="589393"/>
                  <a:pt x="1223432" y="597775"/>
                </a:cubicBezTo>
                <a:cubicBezTo>
                  <a:pt x="1209376" y="616516"/>
                  <a:pt x="1190301" y="630905"/>
                  <a:pt x="1173736" y="647470"/>
                </a:cubicBezTo>
                <a:cubicBezTo>
                  <a:pt x="1167110" y="654096"/>
                  <a:pt x="1162240" y="663158"/>
                  <a:pt x="1153858" y="667349"/>
                </a:cubicBezTo>
                <a:cubicBezTo>
                  <a:pt x="1076989" y="705783"/>
                  <a:pt x="1096242" y="703344"/>
                  <a:pt x="1034589" y="717044"/>
                </a:cubicBezTo>
                <a:cubicBezTo>
                  <a:pt x="1018098" y="720709"/>
                  <a:pt x="1001757" y="725991"/>
                  <a:pt x="984893" y="726983"/>
                </a:cubicBezTo>
                <a:cubicBezTo>
                  <a:pt x="888923" y="732628"/>
                  <a:pt x="792736" y="733610"/>
                  <a:pt x="696658" y="736923"/>
                </a:cubicBezTo>
                <a:cubicBezTo>
                  <a:pt x="512657" y="752256"/>
                  <a:pt x="642494" y="739787"/>
                  <a:pt x="497875" y="756801"/>
                </a:cubicBezTo>
                <a:cubicBezTo>
                  <a:pt x="468080" y="760306"/>
                  <a:pt x="438122" y="762497"/>
                  <a:pt x="408423" y="766740"/>
                </a:cubicBezTo>
                <a:cubicBezTo>
                  <a:pt x="368523" y="772440"/>
                  <a:pt x="327390" y="773872"/>
                  <a:pt x="289154" y="786618"/>
                </a:cubicBezTo>
                <a:lnTo>
                  <a:pt x="229519" y="806497"/>
                </a:lnTo>
                <a:lnTo>
                  <a:pt x="199702" y="816436"/>
                </a:lnTo>
                <a:cubicBezTo>
                  <a:pt x="110632" y="883237"/>
                  <a:pt x="138567" y="848504"/>
                  <a:pt x="100310" y="905888"/>
                </a:cubicBezTo>
                <a:cubicBezTo>
                  <a:pt x="96997" y="939018"/>
                  <a:pt x="93385" y="972120"/>
                  <a:pt x="90371" y="1005279"/>
                </a:cubicBezTo>
                <a:cubicBezTo>
                  <a:pt x="86759" y="1045010"/>
                  <a:pt x="85705" y="1085004"/>
                  <a:pt x="80432" y="1124549"/>
                </a:cubicBezTo>
                <a:cubicBezTo>
                  <a:pt x="79047" y="1134934"/>
                  <a:pt x="77901" y="1146958"/>
                  <a:pt x="70493" y="1154366"/>
                </a:cubicBezTo>
                <a:cubicBezTo>
                  <a:pt x="63085" y="1161774"/>
                  <a:pt x="50614" y="1160992"/>
                  <a:pt x="40675" y="1164305"/>
                </a:cubicBezTo>
                <a:cubicBezTo>
                  <a:pt x="34049" y="1177557"/>
                  <a:pt x="20797" y="1189246"/>
                  <a:pt x="20797" y="1204062"/>
                </a:cubicBezTo>
                <a:cubicBezTo>
                  <a:pt x="20797" y="1233488"/>
                  <a:pt x="55021" y="1255069"/>
                  <a:pt x="70493" y="1273636"/>
                </a:cubicBezTo>
                <a:cubicBezTo>
                  <a:pt x="78140" y="1282813"/>
                  <a:pt x="81043" y="1295991"/>
                  <a:pt x="90371" y="1303453"/>
                </a:cubicBezTo>
                <a:cubicBezTo>
                  <a:pt x="98552" y="1309998"/>
                  <a:pt x="110250" y="1310079"/>
                  <a:pt x="120189" y="1313392"/>
                </a:cubicBezTo>
                <a:cubicBezTo>
                  <a:pt x="130128" y="1310079"/>
                  <a:pt x="143461" y="1311634"/>
                  <a:pt x="150006" y="1303453"/>
                </a:cubicBezTo>
                <a:cubicBezTo>
                  <a:pt x="170277" y="1278114"/>
                  <a:pt x="154741" y="1181685"/>
                  <a:pt x="150006" y="1174244"/>
                </a:cubicBezTo>
                <a:cubicBezTo>
                  <a:pt x="138757" y="1156566"/>
                  <a:pt x="110249" y="1160992"/>
                  <a:pt x="90371" y="1154366"/>
                </a:cubicBezTo>
                <a:lnTo>
                  <a:pt x="60554" y="1144427"/>
                </a:lnTo>
                <a:cubicBezTo>
                  <a:pt x="43989" y="1147740"/>
                  <a:pt x="24914" y="1144995"/>
                  <a:pt x="10858" y="1154366"/>
                </a:cubicBezTo>
                <a:cubicBezTo>
                  <a:pt x="2141" y="1160177"/>
                  <a:pt x="919" y="1173706"/>
                  <a:pt x="919" y="1184183"/>
                </a:cubicBezTo>
                <a:cubicBezTo>
                  <a:pt x="919" y="1256948"/>
                  <a:pt x="-9622" y="1268366"/>
                  <a:pt x="40675" y="1293514"/>
                </a:cubicBezTo>
                <a:cubicBezTo>
                  <a:pt x="50046" y="1298199"/>
                  <a:pt x="60554" y="1300140"/>
                  <a:pt x="70493" y="1303453"/>
                </a:cubicBezTo>
                <a:cubicBezTo>
                  <a:pt x="94959" y="1299375"/>
                  <a:pt x="146779" y="1305644"/>
                  <a:pt x="150006" y="1263697"/>
                </a:cubicBezTo>
                <a:cubicBezTo>
                  <a:pt x="152560" y="1230499"/>
                  <a:pt x="156844" y="1193065"/>
                  <a:pt x="140067" y="1164305"/>
                </a:cubicBezTo>
                <a:cubicBezTo>
                  <a:pt x="129509" y="1146206"/>
                  <a:pt x="80432" y="1144427"/>
                  <a:pt x="80432" y="1144427"/>
                </a:cubicBezTo>
                <a:cubicBezTo>
                  <a:pt x="67180" y="1147740"/>
                  <a:pt x="51791" y="1146426"/>
                  <a:pt x="40675" y="1154366"/>
                </a:cubicBezTo>
                <a:cubicBezTo>
                  <a:pt x="9993" y="1176282"/>
                  <a:pt x="-1845" y="1209856"/>
                  <a:pt x="20797" y="1243818"/>
                </a:cubicBezTo>
                <a:cubicBezTo>
                  <a:pt x="26609" y="1252535"/>
                  <a:pt x="40676" y="1250444"/>
                  <a:pt x="50615" y="1253757"/>
                </a:cubicBezTo>
                <a:cubicBezTo>
                  <a:pt x="83745" y="1250444"/>
                  <a:pt x="120225" y="1258708"/>
                  <a:pt x="150006" y="1243818"/>
                </a:cubicBezTo>
                <a:cubicBezTo>
                  <a:pt x="160690" y="1238476"/>
                  <a:pt x="141789" y="1216592"/>
                  <a:pt x="130128" y="1214001"/>
                </a:cubicBezTo>
                <a:cubicBezTo>
                  <a:pt x="107259" y="1208919"/>
                  <a:pt x="83745" y="1220627"/>
                  <a:pt x="60554" y="1223940"/>
                </a:cubicBezTo>
                <a:cubicBezTo>
                  <a:pt x="63867" y="1233879"/>
                  <a:pt x="60766" y="1249866"/>
                  <a:pt x="70493" y="1253757"/>
                </a:cubicBezTo>
                <a:cubicBezTo>
                  <a:pt x="115670" y="1271828"/>
                  <a:pt x="114767" y="1225747"/>
                  <a:pt x="120189" y="1204062"/>
                </a:cubicBezTo>
                <a:cubicBezTo>
                  <a:pt x="111595" y="1195468"/>
                  <a:pt x="78872" y="1151381"/>
                  <a:pt x="60554" y="1194123"/>
                </a:cubicBezTo>
                <a:cubicBezTo>
                  <a:pt x="52616" y="1212646"/>
                  <a:pt x="67180" y="1233879"/>
                  <a:pt x="70493" y="1253757"/>
                </a:cubicBezTo>
                <a:cubicBezTo>
                  <a:pt x="85153" y="1250092"/>
                  <a:pt x="194198" y="1236836"/>
                  <a:pt x="100310" y="1174244"/>
                </a:cubicBezTo>
                <a:cubicBezTo>
                  <a:pt x="78085" y="1159428"/>
                  <a:pt x="47301" y="1180870"/>
                  <a:pt x="20797" y="1184183"/>
                </a:cubicBezTo>
                <a:cubicBezTo>
                  <a:pt x="24110" y="1214001"/>
                  <a:pt x="19594" y="1245781"/>
                  <a:pt x="30736" y="1273636"/>
                </a:cubicBezTo>
                <a:cubicBezTo>
                  <a:pt x="34627" y="1283364"/>
                  <a:pt x="50077" y="1283575"/>
                  <a:pt x="60554" y="1283575"/>
                </a:cubicBezTo>
                <a:cubicBezTo>
                  <a:pt x="93514" y="1283575"/>
                  <a:pt x="90371" y="1280638"/>
                  <a:pt x="90371" y="1263697"/>
                </a:cubicBezTo>
              </a:path>
            </a:pathLst>
          </a:cu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6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"/>
                            </p:stCondLst>
                            <p:childTnLst>
                              <p:par>
                                <p:cTn id="17" presetID="26" presetClass="emph" presetSubtype="0" repeatCount="indefinite" fill="hold" nodeType="after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/>
                  <a:t>    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В </a:t>
                </a:r>
                <a:r>
                  <a:rPr lang="ru-RU" b="1" dirty="0">
                    <a:latin typeface="Segoe Print" panose="02000600000000000000" pitchFamily="2" charset="0"/>
                  </a:rPr>
                  <a:t>прямоугольном доме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𝐀𝐁𝐂𝐃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40 комнат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и </a:t>
                </a:r>
                <a:r>
                  <a:rPr lang="ru-RU" b="1" dirty="0">
                    <a:latin typeface="Segoe Print" panose="02000600000000000000" pitchFamily="2" charset="0"/>
                  </a:rPr>
                  <a:t>между каждыми двумя соседними комнатами – дверь. Можно ли пройти из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в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𝐁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так, чтобы через каждую комнату проходить ровно один раз?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641" t="-2030" r="-641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24742"/>
            <a:ext cx="4824536" cy="3196403"/>
          </a:xfrm>
          <a:prstGeom prst="rect">
            <a:avLst/>
          </a:prstGeom>
        </p:spPr>
      </p:pic>
      <p:sp>
        <p:nvSpPr>
          <p:cNvPr id="5" name="Полилиния 4"/>
          <p:cNvSpPr/>
          <p:nvPr/>
        </p:nvSpPr>
        <p:spPr>
          <a:xfrm>
            <a:off x="2365513" y="1719470"/>
            <a:ext cx="3846503" cy="2136922"/>
          </a:xfrm>
          <a:custGeom>
            <a:avLst/>
            <a:gdLst>
              <a:gd name="connsiteX0" fmla="*/ 0 w 3846503"/>
              <a:gd name="connsiteY0" fmla="*/ 2117034 h 2136922"/>
              <a:gd name="connsiteX1" fmla="*/ 149087 w 3846503"/>
              <a:gd name="connsiteY1" fmla="*/ 2126973 h 2136922"/>
              <a:gd name="connsiteX2" fmla="*/ 1391478 w 3846503"/>
              <a:gd name="connsiteY2" fmla="*/ 2126973 h 2136922"/>
              <a:gd name="connsiteX3" fmla="*/ 1530626 w 3846503"/>
              <a:gd name="connsiteY3" fmla="*/ 2117034 h 2136922"/>
              <a:gd name="connsiteX4" fmla="*/ 1590261 w 3846503"/>
              <a:gd name="connsiteY4" fmla="*/ 2107095 h 2136922"/>
              <a:gd name="connsiteX5" fmla="*/ 3210339 w 3846503"/>
              <a:gd name="connsiteY5" fmla="*/ 2097156 h 2136922"/>
              <a:gd name="connsiteX6" fmla="*/ 3349487 w 3846503"/>
              <a:gd name="connsiteY6" fmla="*/ 2087217 h 2136922"/>
              <a:gd name="connsiteX7" fmla="*/ 3379304 w 3846503"/>
              <a:gd name="connsiteY7" fmla="*/ 2077278 h 2136922"/>
              <a:gd name="connsiteX8" fmla="*/ 3419061 w 3846503"/>
              <a:gd name="connsiteY8" fmla="*/ 2067339 h 2136922"/>
              <a:gd name="connsiteX9" fmla="*/ 3528391 w 3846503"/>
              <a:gd name="connsiteY9" fmla="*/ 2057400 h 2136922"/>
              <a:gd name="connsiteX10" fmla="*/ 3617844 w 3846503"/>
              <a:gd name="connsiteY10" fmla="*/ 2037521 h 2136922"/>
              <a:gd name="connsiteX11" fmla="*/ 3647661 w 3846503"/>
              <a:gd name="connsiteY11" fmla="*/ 2027582 h 2136922"/>
              <a:gd name="connsiteX12" fmla="*/ 3717235 w 3846503"/>
              <a:gd name="connsiteY12" fmla="*/ 2007704 h 2136922"/>
              <a:gd name="connsiteX13" fmla="*/ 3747052 w 3846503"/>
              <a:gd name="connsiteY13" fmla="*/ 1987826 h 2136922"/>
              <a:gd name="connsiteX14" fmla="*/ 3766930 w 3846503"/>
              <a:gd name="connsiteY14" fmla="*/ 1967947 h 2136922"/>
              <a:gd name="connsiteX15" fmla="*/ 3826565 w 3846503"/>
              <a:gd name="connsiteY15" fmla="*/ 1928191 h 2136922"/>
              <a:gd name="connsiteX16" fmla="*/ 3846444 w 3846503"/>
              <a:gd name="connsiteY16" fmla="*/ 1868556 h 2136922"/>
              <a:gd name="connsiteX17" fmla="*/ 3836504 w 3846503"/>
              <a:gd name="connsiteY17" fmla="*/ 1679713 h 2136922"/>
              <a:gd name="connsiteX18" fmla="*/ 3786809 w 3846503"/>
              <a:gd name="connsiteY18" fmla="*/ 1610139 h 2136922"/>
              <a:gd name="connsiteX19" fmla="*/ 3756991 w 3846503"/>
              <a:gd name="connsiteY19" fmla="*/ 1590260 h 2136922"/>
              <a:gd name="connsiteX20" fmla="*/ 3697357 w 3846503"/>
              <a:gd name="connsiteY20" fmla="*/ 1580321 h 2136922"/>
              <a:gd name="connsiteX21" fmla="*/ 3578087 w 3846503"/>
              <a:gd name="connsiteY21" fmla="*/ 1550504 h 2136922"/>
              <a:gd name="connsiteX22" fmla="*/ 3548270 w 3846503"/>
              <a:gd name="connsiteY22" fmla="*/ 1530626 h 2136922"/>
              <a:gd name="connsiteX23" fmla="*/ 3419061 w 3846503"/>
              <a:gd name="connsiteY23" fmla="*/ 1510747 h 2136922"/>
              <a:gd name="connsiteX24" fmla="*/ 2693504 w 3846503"/>
              <a:gd name="connsiteY24" fmla="*/ 1520687 h 2136922"/>
              <a:gd name="connsiteX25" fmla="*/ 2633870 w 3846503"/>
              <a:gd name="connsiteY25" fmla="*/ 1530626 h 2136922"/>
              <a:gd name="connsiteX26" fmla="*/ 487017 w 3846503"/>
              <a:gd name="connsiteY26" fmla="*/ 1520687 h 2136922"/>
              <a:gd name="connsiteX27" fmla="*/ 178904 w 3846503"/>
              <a:gd name="connsiteY27" fmla="*/ 1490869 h 2136922"/>
              <a:gd name="connsiteX28" fmla="*/ 149087 w 3846503"/>
              <a:gd name="connsiteY28" fmla="*/ 1480930 h 2136922"/>
              <a:gd name="connsiteX29" fmla="*/ 99391 w 3846503"/>
              <a:gd name="connsiteY29" fmla="*/ 1441173 h 2136922"/>
              <a:gd name="connsiteX30" fmla="*/ 59635 w 3846503"/>
              <a:gd name="connsiteY30" fmla="*/ 1381539 h 2136922"/>
              <a:gd name="connsiteX31" fmla="*/ 49696 w 3846503"/>
              <a:gd name="connsiteY31" fmla="*/ 1351721 h 2136922"/>
              <a:gd name="connsiteX32" fmla="*/ 29817 w 3846503"/>
              <a:gd name="connsiteY32" fmla="*/ 1331843 h 2136922"/>
              <a:gd name="connsiteX33" fmla="*/ 19878 w 3846503"/>
              <a:gd name="connsiteY33" fmla="*/ 1272208 h 2136922"/>
              <a:gd name="connsiteX34" fmla="*/ 9939 w 3846503"/>
              <a:gd name="connsiteY34" fmla="*/ 1222513 h 2136922"/>
              <a:gd name="connsiteX35" fmla="*/ 19878 w 3846503"/>
              <a:gd name="connsiteY35" fmla="*/ 1053547 h 2136922"/>
              <a:gd name="connsiteX36" fmla="*/ 49696 w 3846503"/>
              <a:gd name="connsiteY36" fmla="*/ 1043608 h 2136922"/>
              <a:gd name="connsiteX37" fmla="*/ 437322 w 3846503"/>
              <a:gd name="connsiteY37" fmla="*/ 1053547 h 2136922"/>
              <a:gd name="connsiteX38" fmla="*/ 496957 w 3846503"/>
              <a:gd name="connsiteY38" fmla="*/ 1063487 h 2136922"/>
              <a:gd name="connsiteX39" fmla="*/ 536713 w 3846503"/>
              <a:gd name="connsiteY39" fmla="*/ 1073426 h 2136922"/>
              <a:gd name="connsiteX40" fmla="*/ 636104 w 3846503"/>
              <a:gd name="connsiteY40" fmla="*/ 1083365 h 2136922"/>
              <a:gd name="connsiteX41" fmla="*/ 725557 w 3846503"/>
              <a:gd name="connsiteY41" fmla="*/ 1103243 h 2136922"/>
              <a:gd name="connsiteX42" fmla="*/ 805070 w 3846503"/>
              <a:gd name="connsiteY42" fmla="*/ 1113182 h 2136922"/>
              <a:gd name="connsiteX43" fmla="*/ 1172817 w 3846503"/>
              <a:gd name="connsiteY43" fmla="*/ 1123121 h 2136922"/>
              <a:gd name="connsiteX44" fmla="*/ 1391478 w 3846503"/>
              <a:gd name="connsiteY44" fmla="*/ 1133060 h 2136922"/>
              <a:gd name="connsiteX45" fmla="*/ 2961861 w 3846503"/>
              <a:gd name="connsiteY45" fmla="*/ 1133060 h 2136922"/>
              <a:gd name="connsiteX46" fmla="*/ 3011557 w 3846503"/>
              <a:gd name="connsiteY46" fmla="*/ 1123121 h 2136922"/>
              <a:gd name="connsiteX47" fmla="*/ 3110948 w 3846503"/>
              <a:gd name="connsiteY47" fmla="*/ 1113182 h 2136922"/>
              <a:gd name="connsiteX48" fmla="*/ 3279913 w 3846503"/>
              <a:gd name="connsiteY48" fmla="*/ 1093304 h 2136922"/>
              <a:gd name="connsiteX49" fmla="*/ 3319670 w 3846503"/>
              <a:gd name="connsiteY49" fmla="*/ 1083365 h 2136922"/>
              <a:gd name="connsiteX50" fmla="*/ 3409122 w 3846503"/>
              <a:gd name="connsiteY50" fmla="*/ 1063487 h 2136922"/>
              <a:gd name="connsiteX51" fmla="*/ 3468757 w 3846503"/>
              <a:gd name="connsiteY51" fmla="*/ 1043608 h 2136922"/>
              <a:gd name="connsiteX52" fmla="*/ 3538330 w 3846503"/>
              <a:gd name="connsiteY52" fmla="*/ 1013791 h 2136922"/>
              <a:gd name="connsiteX53" fmla="*/ 3578087 w 3846503"/>
              <a:gd name="connsiteY53" fmla="*/ 983973 h 2136922"/>
              <a:gd name="connsiteX54" fmla="*/ 3657600 w 3846503"/>
              <a:gd name="connsiteY54" fmla="*/ 934278 h 2136922"/>
              <a:gd name="connsiteX55" fmla="*/ 3687417 w 3846503"/>
              <a:gd name="connsiteY55" fmla="*/ 904460 h 2136922"/>
              <a:gd name="connsiteX56" fmla="*/ 3717235 w 3846503"/>
              <a:gd name="connsiteY56" fmla="*/ 884582 h 2136922"/>
              <a:gd name="connsiteX57" fmla="*/ 3806687 w 3846503"/>
              <a:gd name="connsiteY57" fmla="*/ 805069 h 2136922"/>
              <a:gd name="connsiteX58" fmla="*/ 3826565 w 3846503"/>
              <a:gd name="connsiteY58" fmla="*/ 715617 h 2136922"/>
              <a:gd name="connsiteX59" fmla="*/ 3806687 w 3846503"/>
              <a:gd name="connsiteY59" fmla="*/ 238539 h 2136922"/>
              <a:gd name="connsiteX60" fmla="*/ 3786809 w 3846503"/>
              <a:gd name="connsiteY60" fmla="*/ 208721 h 2136922"/>
              <a:gd name="connsiteX61" fmla="*/ 3707296 w 3846503"/>
              <a:gd name="connsiteY61" fmla="*/ 139147 h 2136922"/>
              <a:gd name="connsiteX62" fmla="*/ 3687417 w 3846503"/>
              <a:gd name="connsiteY62" fmla="*/ 119269 h 2136922"/>
              <a:gd name="connsiteX63" fmla="*/ 3647661 w 3846503"/>
              <a:gd name="connsiteY63" fmla="*/ 99391 h 2136922"/>
              <a:gd name="connsiteX64" fmla="*/ 3617844 w 3846503"/>
              <a:gd name="connsiteY64" fmla="*/ 79513 h 2136922"/>
              <a:gd name="connsiteX65" fmla="*/ 3588026 w 3846503"/>
              <a:gd name="connsiteY65" fmla="*/ 69573 h 2136922"/>
              <a:gd name="connsiteX66" fmla="*/ 3498574 w 3846503"/>
              <a:gd name="connsiteY66" fmla="*/ 49695 h 2136922"/>
              <a:gd name="connsiteX67" fmla="*/ 3389244 w 3846503"/>
              <a:gd name="connsiteY67" fmla="*/ 29817 h 2136922"/>
              <a:gd name="connsiteX68" fmla="*/ 3240157 w 3846503"/>
              <a:gd name="connsiteY68" fmla="*/ 69573 h 2136922"/>
              <a:gd name="connsiteX69" fmla="*/ 3220278 w 3846503"/>
              <a:gd name="connsiteY69" fmla="*/ 109330 h 2136922"/>
              <a:gd name="connsiteX70" fmla="*/ 3210339 w 3846503"/>
              <a:gd name="connsiteY70" fmla="*/ 208721 h 2136922"/>
              <a:gd name="connsiteX71" fmla="*/ 3200400 w 3846503"/>
              <a:gd name="connsiteY71" fmla="*/ 437321 h 2136922"/>
              <a:gd name="connsiteX72" fmla="*/ 3180522 w 3846503"/>
              <a:gd name="connsiteY72" fmla="*/ 516834 h 2136922"/>
              <a:gd name="connsiteX73" fmla="*/ 3140765 w 3846503"/>
              <a:gd name="connsiteY73" fmla="*/ 556591 h 2136922"/>
              <a:gd name="connsiteX74" fmla="*/ 3081130 w 3846503"/>
              <a:gd name="connsiteY74" fmla="*/ 606287 h 2136922"/>
              <a:gd name="connsiteX75" fmla="*/ 3001617 w 3846503"/>
              <a:gd name="connsiteY75" fmla="*/ 626165 h 2136922"/>
              <a:gd name="connsiteX76" fmla="*/ 2832652 w 3846503"/>
              <a:gd name="connsiteY76" fmla="*/ 616226 h 2136922"/>
              <a:gd name="connsiteX77" fmla="*/ 2822713 w 3846503"/>
              <a:gd name="connsiteY77" fmla="*/ 586408 h 2136922"/>
              <a:gd name="connsiteX78" fmla="*/ 2812774 w 3846503"/>
              <a:gd name="connsiteY78" fmla="*/ 546652 h 2136922"/>
              <a:gd name="connsiteX79" fmla="*/ 2773017 w 3846503"/>
              <a:gd name="connsiteY79" fmla="*/ 377687 h 2136922"/>
              <a:gd name="connsiteX80" fmla="*/ 2743200 w 3846503"/>
              <a:gd name="connsiteY80" fmla="*/ 337930 h 2136922"/>
              <a:gd name="connsiteX81" fmla="*/ 2733261 w 3846503"/>
              <a:gd name="connsiteY81" fmla="*/ 308113 h 2136922"/>
              <a:gd name="connsiteX82" fmla="*/ 2713383 w 3846503"/>
              <a:gd name="connsiteY82" fmla="*/ 278295 h 2136922"/>
              <a:gd name="connsiteX83" fmla="*/ 2663687 w 3846503"/>
              <a:gd name="connsiteY83" fmla="*/ 228600 h 2136922"/>
              <a:gd name="connsiteX84" fmla="*/ 2623930 w 3846503"/>
              <a:gd name="connsiteY84" fmla="*/ 208721 h 2136922"/>
              <a:gd name="connsiteX85" fmla="*/ 2554357 w 3846503"/>
              <a:gd name="connsiteY85" fmla="*/ 188843 h 2136922"/>
              <a:gd name="connsiteX86" fmla="*/ 2524539 w 3846503"/>
              <a:gd name="connsiteY86" fmla="*/ 168965 h 2136922"/>
              <a:gd name="connsiteX87" fmla="*/ 2385391 w 3846503"/>
              <a:gd name="connsiteY87" fmla="*/ 139147 h 2136922"/>
              <a:gd name="connsiteX88" fmla="*/ 2196548 w 3846503"/>
              <a:gd name="connsiteY88" fmla="*/ 129208 h 2136922"/>
              <a:gd name="connsiteX89" fmla="*/ 2176670 w 3846503"/>
              <a:gd name="connsiteY89" fmla="*/ 159026 h 2136922"/>
              <a:gd name="connsiteX90" fmla="*/ 2166730 w 3846503"/>
              <a:gd name="connsiteY90" fmla="*/ 208721 h 2136922"/>
              <a:gd name="connsiteX91" fmla="*/ 2146852 w 3846503"/>
              <a:gd name="connsiteY91" fmla="*/ 278295 h 2136922"/>
              <a:gd name="connsiteX92" fmla="*/ 2136913 w 3846503"/>
              <a:gd name="connsiteY92" fmla="*/ 387626 h 2136922"/>
              <a:gd name="connsiteX93" fmla="*/ 2087217 w 3846503"/>
              <a:gd name="connsiteY93" fmla="*/ 496956 h 2136922"/>
              <a:gd name="connsiteX94" fmla="*/ 2057400 w 3846503"/>
              <a:gd name="connsiteY94" fmla="*/ 516834 h 2136922"/>
              <a:gd name="connsiteX95" fmla="*/ 2007704 w 3846503"/>
              <a:gd name="connsiteY95" fmla="*/ 526773 h 2136922"/>
              <a:gd name="connsiteX96" fmla="*/ 1838739 w 3846503"/>
              <a:gd name="connsiteY96" fmla="*/ 546652 h 2136922"/>
              <a:gd name="connsiteX97" fmla="*/ 1580322 w 3846503"/>
              <a:gd name="connsiteY97" fmla="*/ 556591 h 2136922"/>
              <a:gd name="connsiteX98" fmla="*/ 1550504 w 3846503"/>
              <a:gd name="connsiteY98" fmla="*/ 437321 h 2136922"/>
              <a:gd name="connsiteX99" fmla="*/ 1530626 w 3846503"/>
              <a:gd name="connsiteY99" fmla="*/ 357808 h 2136922"/>
              <a:gd name="connsiteX100" fmla="*/ 1510748 w 3846503"/>
              <a:gd name="connsiteY100" fmla="*/ 198782 h 2136922"/>
              <a:gd name="connsiteX101" fmla="*/ 1500809 w 3846503"/>
              <a:gd name="connsiteY101" fmla="*/ 168965 h 2136922"/>
              <a:gd name="connsiteX102" fmla="*/ 1461052 w 3846503"/>
              <a:gd name="connsiteY102" fmla="*/ 109330 h 2136922"/>
              <a:gd name="connsiteX103" fmla="*/ 1431235 w 3846503"/>
              <a:gd name="connsiteY103" fmla="*/ 59634 h 2136922"/>
              <a:gd name="connsiteX104" fmla="*/ 1351722 w 3846503"/>
              <a:gd name="connsiteY104" fmla="*/ 29817 h 2136922"/>
              <a:gd name="connsiteX105" fmla="*/ 1321904 w 3846503"/>
              <a:gd name="connsiteY105" fmla="*/ 9939 h 2136922"/>
              <a:gd name="connsiteX106" fmla="*/ 1222513 w 3846503"/>
              <a:gd name="connsiteY106" fmla="*/ 39756 h 2136922"/>
              <a:gd name="connsiteX107" fmla="*/ 1212574 w 3846503"/>
              <a:gd name="connsiteY107" fmla="*/ 69573 h 2136922"/>
              <a:gd name="connsiteX108" fmla="*/ 1192696 w 3846503"/>
              <a:gd name="connsiteY108" fmla="*/ 99391 h 2136922"/>
              <a:gd name="connsiteX109" fmla="*/ 1182757 w 3846503"/>
              <a:gd name="connsiteY109" fmla="*/ 159026 h 2136922"/>
              <a:gd name="connsiteX110" fmla="*/ 1162878 w 3846503"/>
              <a:gd name="connsiteY110" fmla="*/ 228600 h 2136922"/>
              <a:gd name="connsiteX111" fmla="*/ 1143000 w 3846503"/>
              <a:gd name="connsiteY111" fmla="*/ 337930 h 2136922"/>
              <a:gd name="connsiteX112" fmla="*/ 1103244 w 3846503"/>
              <a:gd name="connsiteY112" fmla="*/ 407504 h 2136922"/>
              <a:gd name="connsiteX113" fmla="*/ 1073426 w 3846503"/>
              <a:gd name="connsiteY113" fmla="*/ 457200 h 2136922"/>
              <a:gd name="connsiteX114" fmla="*/ 1013791 w 3846503"/>
              <a:gd name="connsiteY114" fmla="*/ 536713 h 2136922"/>
              <a:gd name="connsiteX115" fmla="*/ 934278 w 3846503"/>
              <a:gd name="connsiteY115" fmla="*/ 626165 h 2136922"/>
              <a:gd name="connsiteX116" fmla="*/ 874644 w 3846503"/>
              <a:gd name="connsiteY116" fmla="*/ 665921 h 2136922"/>
              <a:gd name="connsiteX117" fmla="*/ 854765 w 3846503"/>
              <a:gd name="connsiteY117" fmla="*/ 685800 h 2136922"/>
              <a:gd name="connsiteX118" fmla="*/ 824948 w 3846503"/>
              <a:gd name="connsiteY118" fmla="*/ 695739 h 2136922"/>
              <a:gd name="connsiteX119" fmla="*/ 636104 w 3846503"/>
              <a:gd name="connsiteY119" fmla="*/ 675860 h 2136922"/>
              <a:gd name="connsiteX120" fmla="*/ 566530 w 3846503"/>
              <a:gd name="connsiteY120" fmla="*/ 606287 h 2136922"/>
              <a:gd name="connsiteX121" fmla="*/ 526774 w 3846503"/>
              <a:gd name="connsiteY121" fmla="*/ 546652 h 2136922"/>
              <a:gd name="connsiteX122" fmla="*/ 506896 w 3846503"/>
              <a:gd name="connsiteY122" fmla="*/ 467139 h 2136922"/>
              <a:gd name="connsiteX123" fmla="*/ 487017 w 3846503"/>
              <a:gd name="connsiteY123" fmla="*/ 327991 h 2136922"/>
              <a:gd name="connsiteX124" fmla="*/ 477078 w 3846503"/>
              <a:gd name="connsiteY124" fmla="*/ 258417 h 2136922"/>
              <a:gd name="connsiteX125" fmla="*/ 457200 w 3846503"/>
              <a:gd name="connsiteY125" fmla="*/ 178904 h 2136922"/>
              <a:gd name="connsiteX126" fmla="*/ 437322 w 3846503"/>
              <a:gd name="connsiteY126" fmla="*/ 119269 h 2136922"/>
              <a:gd name="connsiteX127" fmla="*/ 427383 w 3846503"/>
              <a:gd name="connsiteY127" fmla="*/ 29817 h 2136922"/>
              <a:gd name="connsiteX128" fmla="*/ 397565 w 3846503"/>
              <a:gd name="connsiteY128" fmla="*/ 39756 h 2136922"/>
              <a:gd name="connsiteX129" fmla="*/ 407504 w 3846503"/>
              <a:gd name="connsiteY129" fmla="*/ 69573 h 2136922"/>
              <a:gd name="connsiteX130" fmla="*/ 447261 w 3846503"/>
              <a:gd name="connsiteY130" fmla="*/ 149087 h 2136922"/>
              <a:gd name="connsiteX131" fmla="*/ 546652 w 3846503"/>
              <a:gd name="connsiteY131" fmla="*/ 139147 h 2136922"/>
              <a:gd name="connsiteX132" fmla="*/ 566530 w 3846503"/>
              <a:gd name="connsiteY132" fmla="*/ 79513 h 2136922"/>
              <a:gd name="connsiteX133" fmla="*/ 556591 w 3846503"/>
              <a:gd name="connsiteY133" fmla="*/ 49695 h 2136922"/>
              <a:gd name="connsiteX134" fmla="*/ 496957 w 3846503"/>
              <a:gd name="connsiteY134" fmla="*/ 0 h 2136922"/>
              <a:gd name="connsiteX135" fmla="*/ 397565 w 3846503"/>
              <a:gd name="connsiteY135" fmla="*/ 9939 h 2136922"/>
              <a:gd name="connsiteX136" fmla="*/ 377687 w 3846503"/>
              <a:gd name="connsiteY136" fmla="*/ 39756 h 2136922"/>
              <a:gd name="connsiteX137" fmla="*/ 397565 w 3846503"/>
              <a:gd name="connsiteY137" fmla="*/ 139147 h 2136922"/>
              <a:gd name="connsiteX138" fmla="*/ 477078 w 3846503"/>
              <a:gd name="connsiteY138" fmla="*/ 129208 h 2136922"/>
              <a:gd name="connsiteX139" fmla="*/ 437322 w 3846503"/>
              <a:gd name="connsiteY139" fmla="*/ 29817 h 2136922"/>
              <a:gd name="connsiteX140" fmla="*/ 407504 w 3846503"/>
              <a:gd name="connsiteY140" fmla="*/ 89452 h 2136922"/>
              <a:gd name="connsiteX141" fmla="*/ 417444 w 3846503"/>
              <a:gd name="connsiteY141" fmla="*/ 149087 h 2136922"/>
              <a:gd name="connsiteX142" fmla="*/ 536713 w 3846503"/>
              <a:gd name="connsiteY142" fmla="*/ 139147 h 2136922"/>
              <a:gd name="connsiteX143" fmla="*/ 526774 w 3846503"/>
              <a:gd name="connsiteY143" fmla="*/ 89452 h 2136922"/>
              <a:gd name="connsiteX144" fmla="*/ 496957 w 3846503"/>
              <a:gd name="connsiteY144" fmla="*/ 79513 h 2136922"/>
              <a:gd name="connsiteX145" fmla="*/ 437322 w 3846503"/>
              <a:gd name="connsiteY145" fmla="*/ 89452 h 2136922"/>
              <a:gd name="connsiteX146" fmla="*/ 447261 w 3846503"/>
              <a:gd name="connsiteY146" fmla="*/ 119269 h 2136922"/>
              <a:gd name="connsiteX147" fmla="*/ 496957 w 3846503"/>
              <a:gd name="connsiteY147" fmla="*/ 109330 h 213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3846503" h="2136922">
                <a:moveTo>
                  <a:pt x="0" y="2117034"/>
                </a:moveTo>
                <a:cubicBezTo>
                  <a:pt x="49696" y="2120347"/>
                  <a:pt x="99304" y="2125464"/>
                  <a:pt x="149087" y="2126973"/>
                </a:cubicBezTo>
                <a:cubicBezTo>
                  <a:pt x="717578" y="2144201"/>
                  <a:pt x="753293" y="2135598"/>
                  <a:pt x="1391478" y="2126973"/>
                </a:cubicBezTo>
                <a:cubicBezTo>
                  <a:pt x="1437861" y="2123660"/>
                  <a:pt x="1484356" y="2121661"/>
                  <a:pt x="1530626" y="2117034"/>
                </a:cubicBezTo>
                <a:cubicBezTo>
                  <a:pt x="1550679" y="2115029"/>
                  <a:pt x="1570110" y="2107333"/>
                  <a:pt x="1590261" y="2107095"/>
                </a:cubicBezTo>
                <a:lnTo>
                  <a:pt x="3210339" y="2097156"/>
                </a:lnTo>
                <a:cubicBezTo>
                  <a:pt x="3256722" y="2093843"/>
                  <a:pt x="3303305" y="2092650"/>
                  <a:pt x="3349487" y="2087217"/>
                </a:cubicBezTo>
                <a:cubicBezTo>
                  <a:pt x="3359892" y="2085993"/>
                  <a:pt x="3369230" y="2080156"/>
                  <a:pt x="3379304" y="2077278"/>
                </a:cubicBezTo>
                <a:cubicBezTo>
                  <a:pt x="3392439" y="2073525"/>
                  <a:pt x="3405521" y="2069144"/>
                  <a:pt x="3419061" y="2067339"/>
                </a:cubicBezTo>
                <a:cubicBezTo>
                  <a:pt x="3455334" y="2062503"/>
                  <a:pt x="3491948" y="2060713"/>
                  <a:pt x="3528391" y="2057400"/>
                </a:cubicBezTo>
                <a:cubicBezTo>
                  <a:pt x="3595511" y="2035025"/>
                  <a:pt x="3512897" y="2060842"/>
                  <a:pt x="3617844" y="2037521"/>
                </a:cubicBezTo>
                <a:cubicBezTo>
                  <a:pt x="3628071" y="2035248"/>
                  <a:pt x="3637587" y="2030460"/>
                  <a:pt x="3647661" y="2027582"/>
                </a:cubicBezTo>
                <a:cubicBezTo>
                  <a:pt x="3735030" y="2002619"/>
                  <a:pt x="3645735" y="2031536"/>
                  <a:pt x="3717235" y="2007704"/>
                </a:cubicBezTo>
                <a:cubicBezTo>
                  <a:pt x="3727174" y="2001078"/>
                  <a:pt x="3737724" y="1995288"/>
                  <a:pt x="3747052" y="1987826"/>
                </a:cubicBezTo>
                <a:cubicBezTo>
                  <a:pt x="3754369" y="1981972"/>
                  <a:pt x="3759433" y="1973570"/>
                  <a:pt x="3766930" y="1967947"/>
                </a:cubicBezTo>
                <a:cubicBezTo>
                  <a:pt x="3786042" y="1953613"/>
                  <a:pt x="3826565" y="1928191"/>
                  <a:pt x="3826565" y="1928191"/>
                </a:cubicBezTo>
                <a:cubicBezTo>
                  <a:pt x="3833191" y="1908313"/>
                  <a:pt x="3847545" y="1889481"/>
                  <a:pt x="3846444" y="1868556"/>
                </a:cubicBezTo>
                <a:cubicBezTo>
                  <a:pt x="3843131" y="1805608"/>
                  <a:pt x="3844657" y="1742218"/>
                  <a:pt x="3836504" y="1679713"/>
                </a:cubicBezTo>
                <a:cubicBezTo>
                  <a:pt x="3833073" y="1653407"/>
                  <a:pt x="3805537" y="1625746"/>
                  <a:pt x="3786809" y="1610139"/>
                </a:cubicBezTo>
                <a:cubicBezTo>
                  <a:pt x="3777632" y="1602492"/>
                  <a:pt x="3768324" y="1594038"/>
                  <a:pt x="3756991" y="1590260"/>
                </a:cubicBezTo>
                <a:cubicBezTo>
                  <a:pt x="3737873" y="1583887"/>
                  <a:pt x="3716908" y="1585209"/>
                  <a:pt x="3697357" y="1580321"/>
                </a:cubicBezTo>
                <a:cubicBezTo>
                  <a:pt x="3539854" y="1540946"/>
                  <a:pt x="3734129" y="1576511"/>
                  <a:pt x="3578087" y="1550504"/>
                </a:cubicBezTo>
                <a:cubicBezTo>
                  <a:pt x="3568148" y="1543878"/>
                  <a:pt x="3559455" y="1534820"/>
                  <a:pt x="3548270" y="1530626"/>
                </a:cubicBezTo>
                <a:cubicBezTo>
                  <a:pt x="3525507" y="1522090"/>
                  <a:pt x="3431340" y="1512282"/>
                  <a:pt x="3419061" y="1510747"/>
                </a:cubicBezTo>
                <a:lnTo>
                  <a:pt x="2693504" y="1520687"/>
                </a:lnTo>
                <a:cubicBezTo>
                  <a:pt x="2673358" y="1521197"/>
                  <a:pt x="2654022" y="1530626"/>
                  <a:pt x="2633870" y="1530626"/>
                </a:cubicBezTo>
                <a:lnTo>
                  <a:pt x="487017" y="1520687"/>
                </a:lnTo>
                <a:cubicBezTo>
                  <a:pt x="354341" y="1514918"/>
                  <a:pt x="288276" y="1527326"/>
                  <a:pt x="178904" y="1490869"/>
                </a:cubicBezTo>
                <a:cubicBezTo>
                  <a:pt x="168965" y="1487556"/>
                  <a:pt x="158458" y="1485615"/>
                  <a:pt x="149087" y="1480930"/>
                </a:cubicBezTo>
                <a:cubicBezTo>
                  <a:pt x="133438" y="1473106"/>
                  <a:pt x="110485" y="1455965"/>
                  <a:pt x="99391" y="1441173"/>
                </a:cubicBezTo>
                <a:cubicBezTo>
                  <a:pt x="85057" y="1422061"/>
                  <a:pt x="59635" y="1381539"/>
                  <a:pt x="59635" y="1381539"/>
                </a:cubicBezTo>
                <a:cubicBezTo>
                  <a:pt x="56322" y="1371600"/>
                  <a:pt x="55086" y="1360705"/>
                  <a:pt x="49696" y="1351721"/>
                </a:cubicBezTo>
                <a:cubicBezTo>
                  <a:pt x="44875" y="1343686"/>
                  <a:pt x="33107" y="1340617"/>
                  <a:pt x="29817" y="1331843"/>
                </a:cubicBezTo>
                <a:cubicBezTo>
                  <a:pt x="22741" y="1312974"/>
                  <a:pt x="23483" y="1292035"/>
                  <a:pt x="19878" y="1272208"/>
                </a:cubicBezTo>
                <a:cubicBezTo>
                  <a:pt x="16856" y="1255587"/>
                  <a:pt x="13252" y="1239078"/>
                  <a:pt x="9939" y="1222513"/>
                </a:cubicBezTo>
                <a:cubicBezTo>
                  <a:pt x="13252" y="1166191"/>
                  <a:pt x="7639" y="1108623"/>
                  <a:pt x="19878" y="1053547"/>
                </a:cubicBezTo>
                <a:cubicBezTo>
                  <a:pt x="22151" y="1043320"/>
                  <a:pt x="39219" y="1043608"/>
                  <a:pt x="49696" y="1043608"/>
                </a:cubicBezTo>
                <a:cubicBezTo>
                  <a:pt x="178947" y="1043608"/>
                  <a:pt x="308113" y="1050234"/>
                  <a:pt x="437322" y="1053547"/>
                </a:cubicBezTo>
                <a:cubicBezTo>
                  <a:pt x="457200" y="1056860"/>
                  <a:pt x="477196" y="1059535"/>
                  <a:pt x="496957" y="1063487"/>
                </a:cubicBezTo>
                <a:cubicBezTo>
                  <a:pt x="510352" y="1066166"/>
                  <a:pt x="523190" y="1071494"/>
                  <a:pt x="536713" y="1073426"/>
                </a:cubicBezTo>
                <a:cubicBezTo>
                  <a:pt x="569674" y="1078135"/>
                  <a:pt x="603100" y="1078965"/>
                  <a:pt x="636104" y="1083365"/>
                </a:cubicBezTo>
                <a:cubicBezTo>
                  <a:pt x="746599" y="1098098"/>
                  <a:pt x="631079" y="1087497"/>
                  <a:pt x="725557" y="1103243"/>
                </a:cubicBezTo>
                <a:cubicBezTo>
                  <a:pt x="751904" y="1107634"/>
                  <a:pt x="778386" y="1111996"/>
                  <a:pt x="805070" y="1113182"/>
                </a:cubicBezTo>
                <a:cubicBezTo>
                  <a:pt x="927576" y="1118627"/>
                  <a:pt x="1050260" y="1118967"/>
                  <a:pt x="1172817" y="1123121"/>
                </a:cubicBezTo>
                <a:cubicBezTo>
                  <a:pt x="1245737" y="1125593"/>
                  <a:pt x="1318591" y="1129747"/>
                  <a:pt x="1391478" y="1133060"/>
                </a:cubicBezTo>
                <a:cubicBezTo>
                  <a:pt x="1888073" y="1298603"/>
                  <a:pt x="2438441" y="1139603"/>
                  <a:pt x="2961861" y="1133060"/>
                </a:cubicBezTo>
                <a:cubicBezTo>
                  <a:pt x="2978753" y="1132849"/>
                  <a:pt x="2994812" y="1125354"/>
                  <a:pt x="3011557" y="1123121"/>
                </a:cubicBezTo>
                <a:cubicBezTo>
                  <a:pt x="3044561" y="1118721"/>
                  <a:pt x="3077910" y="1117312"/>
                  <a:pt x="3110948" y="1113182"/>
                </a:cubicBezTo>
                <a:cubicBezTo>
                  <a:pt x="3323682" y="1086591"/>
                  <a:pt x="2938055" y="1124382"/>
                  <a:pt x="3279913" y="1093304"/>
                </a:cubicBezTo>
                <a:cubicBezTo>
                  <a:pt x="3293165" y="1089991"/>
                  <a:pt x="3306335" y="1086328"/>
                  <a:pt x="3319670" y="1083365"/>
                </a:cubicBezTo>
                <a:cubicBezTo>
                  <a:pt x="3356141" y="1075260"/>
                  <a:pt x="3374501" y="1073873"/>
                  <a:pt x="3409122" y="1063487"/>
                </a:cubicBezTo>
                <a:cubicBezTo>
                  <a:pt x="3429192" y="1057466"/>
                  <a:pt x="3448879" y="1050234"/>
                  <a:pt x="3468757" y="1043608"/>
                </a:cubicBezTo>
                <a:cubicBezTo>
                  <a:pt x="3497743" y="1033946"/>
                  <a:pt x="3510257" y="1031337"/>
                  <a:pt x="3538330" y="1013791"/>
                </a:cubicBezTo>
                <a:cubicBezTo>
                  <a:pt x="3552377" y="1005011"/>
                  <a:pt x="3564039" y="992753"/>
                  <a:pt x="3578087" y="983973"/>
                </a:cubicBezTo>
                <a:cubicBezTo>
                  <a:pt x="3640739" y="944816"/>
                  <a:pt x="3596958" y="986257"/>
                  <a:pt x="3657600" y="934278"/>
                </a:cubicBezTo>
                <a:cubicBezTo>
                  <a:pt x="3668272" y="925130"/>
                  <a:pt x="3676619" y="913459"/>
                  <a:pt x="3687417" y="904460"/>
                </a:cubicBezTo>
                <a:cubicBezTo>
                  <a:pt x="3696594" y="896813"/>
                  <a:pt x="3708307" y="892518"/>
                  <a:pt x="3717235" y="884582"/>
                </a:cubicBezTo>
                <a:cubicBezTo>
                  <a:pt x="3819361" y="793804"/>
                  <a:pt x="3739013" y="850185"/>
                  <a:pt x="3806687" y="805069"/>
                </a:cubicBezTo>
                <a:cubicBezTo>
                  <a:pt x="3810342" y="790451"/>
                  <a:pt x="3826786" y="727351"/>
                  <a:pt x="3826565" y="715617"/>
                </a:cubicBezTo>
                <a:cubicBezTo>
                  <a:pt x="3823562" y="556481"/>
                  <a:pt x="3819132" y="397216"/>
                  <a:pt x="3806687" y="238539"/>
                </a:cubicBezTo>
                <a:cubicBezTo>
                  <a:pt x="3805753" y="226630"/>
                  <a:pt x="3794675" y="217711"/>
                  <a:pt x="3786809" y="208721"/>
                </a:cubicBezTo>
                <a:cubicBezTo>
                  <a:pt x="3715297" y="126993"/>
                  <a:pt x="3763422" y="184048"/>
                  <a:pt x="3707296" y="139147"/>
                </a:cubicBezTo>
                <a:cubicBezTo>
                  <a:pt x="3699979" y="133293"/>
                  <a:pt x="3695214" y="124467"/>
                  <a:pt x="3687417" y="119269"/>
                </a:cubicBezTo>
                <a:cubicBezTo>
                  <a:pt x="3675089" y="111051"/>
                  <a:pt x="3660525" y="106742"/>
                  <a:pt x="3647661" y="99391"/>
                </a:cubicBezTo>
                <a:cubicBezTo>
                  <a:pt x="3637290" y="93465"/>
                  <a:pt x="3628528" y="84855"/>
                  <a:pt x="3617844" y="79513"/>
                </a:cubicBezTo>
                <a:cubicBezTo>
                  <a:pt x="3608473" y="74827"/>
                  <a:pt x="3598100" y="72451"/>
                  <a:pt x="3588026" y="69573"/>
                </a:cubicBezTo>
                <a:cubicBezTo>
                  <a:pt x="3516626" y="49172"/>
                  <a:pt x="3580530" y="70184"/>
                  <a:pt x="3498574" y="49695"/>
                </a:cubicBezTo>
                <a:cubicBezTo>
                  <a:pt x="3406644" y="26713"/>
                  <a:pt x="3572907" y="52775"/>
                  <a:pt x="3389244" y="29817"/>
                </a:cubicBezTo>
                <a:cubicBezTo>
                  <a:pt x="3271812" y="38850"/>
                  <a:pt x="3277446" y="4318"/>
                  <a:pt x="3240157" y="69573"/>
                </a:cubicBezTo>
                <a:cubicBezTo>
                  <a:pt x="3232806" y="82437"/>
                  <a:pt x="3226904" y="96078"/>
                  <a:pt x="3220278" y="109330"/>
                </a:cubicBezTo>
                <a:cubicBezTo>
                  <a:pt x="3216965" y="142460"/>
                  <a:pt x="3212353" y="175486"/>
                  <a:pt x="3210339" y="208721"/>
                </a:cubicBezTo>
                <a:cubicBezTo>
                  <a:pt x="3205725" y="284853"/>
                  <a:pt x="3205834" y="361243"/>
                  <a:pt x="3200400" y="437321"/>
                </a:cubicBezTo>
                <a:cubicBezTo>
                  <a:pt x="3200102" y="441491"/>
                  <a:pt x="3188550" y="505595"/>
                  <a:pt x="3180522" y="516834"/>
                </a:cubicBezTo>
                <a:cubicBezTo>
                  <a:pt x="3169629" y="532085"/>
                  <a:pt x="3154017" y="543339"/>
                  <a:pt x="3140765" y="556591"/>
                </a:cubicBezTo>
                <a:cubicBezTo>
                  <a:pt x="3125762" y="571594"/>
                  <a:pt x="3102874" y="598380"/>
                  <a:pt x="3081130" y="606287"/>
                </a:cubicBezTo>
                <a:cubicBezTo>
                  <a:pt x="3055455" y="615623"/>
                  <a:pt x="3001617" y="626165"/>
                  <a:pt x="3001617" y="626165"/>
                </a:cubicBezTo>
                <a:cubicBezTo>
                  <a:pt x="2945295" y="622852"/>
                  <a:pt x="2887727" y="628465"/>
                  <a:pt x="2832652" y="616226"/>
                </a:cubicBezTo>
                <a:cubicBezTo>
                  <a:pt x="2822425" y="613953"/>
                  <a:pt x="2825591" y="596482"/>
                  <a:pt x="2822713" y="586408"/>
                </a:cubicBezTo>
                <a:cubicBezTo>
                  <a:pt x="2818960" y="573274"/>
                  <a:pt x="2815453" y="560047"/>
                  <a:pt x="2812774" y="546652"/>
                </a:cubicBezTo>
                <a:cubicBezTo>
                  <a:pt x="2811309" y="539327"/>
                  <a:pt x="2792074" y="403097"/>
                  <a:pt x="2773017" y="377687"/>
                </a:cubicBezTo>
                <a:lnTo>
                  <a:pt x="2743200" y="337930"/>
                </a:lnTo>
                <a:cubicBezTo>
                  <a:pt x="2739887" y="327991"/>
                  <a:pt x="2737946" y="317484"/>
                  <a:pt x="2733261" y="308113"/>
                </a:cubicBezTo>
                <a:cubicBezTo>
                  <a:pt x="2727919" y="297429"/>
                  <a:pt x="2721249" y="287285"/>
                  <a:pt x="2713383" y="278295"/>
                </a:cubicBezTo>
                <a:cubicBezTo>
                  <a:pt x="2697956" y="260665"/>
                  <a:pt x="2684640" y="239077"/>
                  <a:pt x="2663687" y="228600"/>
                </a:cubicBezTo>
                <a:cubicBezTo>
                  <a:pt x="2650435" y="221974"/>
                  <a:pt x="2637549" y="214558"/>
                  <a:pt x="2623930" y="208721"/>
                </a:cubicBezTo>
                <a:cubicBezTo>
                  <a:pt x="2603969" y="200166"/>
                  <a:pt x="2574530" y="193886"/>
                  <a:pt x="2554357" y="188843"/>
                </a:cubicBezTo>
                <a:cubicBezTo>
                  <a:pt x="2544418" y="182217"/>
                  <a:pt x="2535455" y="173816"/>
                  <a:pt x="2524539" y="168965"/>
                </a:cubicBezTo>
                <a:cubicBezTo>
                  <a:pt x="2469121" y="144335"/>
                  <a:pt x="2448017" y="146976"/>
                  <a:pt x="2385391" y="139147"/>
                </a:cubicBezTo>
                <a:cubicBezTo>
                  <a:pt x="2284777" y="105609"/>
                  <a:pt x="2346649" y="117662"/>
                  <a:pt x="2196548" y="129208"/>
                </a:cubicBezTo>
                <a:cubicBezTo>
                  <a:pt x="2189922" y="139147"/>
                  <a:pt x="2180864" y="147841"/>
                  <a:pt x="2176670" y="159026"/>
                </a:cubicBezTo>
                <a:cubicBezTo>
                  <a:pt x="2170738" y="174843"/>
                  <a:pt x="2170395" y="192230"/>
                  <a:pt x="2166730" y="208721"/>
                </a:cubicBezTo>
                <a:cubicBezTo>
                  <a:pt x="2158408" y="246167"/>
                  <a:pt x="2157922" y="245086"/>
                  <a:pt x="2146852" y="278295"/>
                </a:cubicBezTo>
                <a:cubicBezTo>
                  <a:pt x="2143539" y="314739"/>
                  <a:pt x="2142088" y="351400"/>
                  <a:pt x="2136913" y="387626"/>
                </a:cubicBezTo>
                <a:cubicBezTo>
                  <a:pt x="2121560" y="495097"/>
                  <a:pt x="2147047" y="477013"/>
                  <a:pt x="2087217" y="496956"/>
                </a:cubicBezTo>
                <a:cubicBezTo>
                  <a:pt x="2077278" y="503582"/>
                  <a:pt x="2068585" y="512640"/>
                  <a:pt x="2057400" y="516834"/>
                </a:cubicBezTo>
                <a:cubicBezTo>
                  <a:pt x="2041582" y="522766"/>
                  <a:pt x="2024401" y="524204"/>
                  <a:pt x="2007704" y="526773"/>
                </a:cubicBezTo>
                <a:cubicBezTo>
                  <a:pt x="1972161" y="532241"/>
                  <a:pt x="1871915" y="542966"/>
                  <a:pt x="1838739" y="546652"/>
                </a:cubicBezTo>
                <a:cubicBezTo>
                  <a:pt x="1701283" y="581016"/>
                  <a:pt x="1786504" y="568045"/>
                  <a:pt x="1580322" y="556591"/>
                </a:cubicBezTo>
                <a:cubicBezTo>
                  <a:pt x="1539052" y="412144"/>
                  <a:pt x="1576907" y="551732"/>
                  <a:pt x="1550504" y="437321"/>
                </a:cubicBezTo>
                <a:cubicBezTo>
                  <a:pt x="1544361" y="410701"/>
                  <a:pt x="1534015" y="384917"/>
                  <a:pt x="1530626" y="357808"/>
                </a:cubicBezTo>
                <a:cubicBezTo>
                  <a:pt x="1524000" y="304799"/>
                  <a:pt x="1527641" y="249462"/>
                  <a:pt x="1510748" y="198782"/>
                </a:cubicBezTo>
                <a:cubicBezTo>
                  <a:pt x="1507435" y="188843"/>
                  <a:pt x="1505897" y="178123"/>
                  <a:pt x="1500809" y="168965"/>
                </a:cubicBezTo>
                <a:cubicBezTo>
                  <a:pt x="1489207" y="148081"/>
                  <a:pt x="1468607" y="131995"/>
                  <a:pt x="1461052" y="109330"/>
                </a:cubicBezTo>
                <a:cubicBezTo>
                  <a:pt x="1452508" y="83699"/>
                  <a:pt x="1454622" y="75226"/>
                  <a:pt x="1431235" y="59634"/>
                </a:cubicBezTo>
                <a:cubicBezTo>
                  <a:pt x="1400052" y="38845"/>
                  <a:pt x="1386683" y="38557"/>
                  <a:pt x="1351722" y="29817"/>
                </a:cubicBezTo>
                <a:cubicBezTo>
                  <a:pt x="1341783" y="23191"/>
                  <a:pt x="1333790" y="11128"/>
                  <a:pt x="1321904" y="9939"/>
                </a:cubicBezTo>
                <a:cubicBezTo>
                  <a:pt x="1266289" y="4378"/>
                  <a:pt x="1258675" y="15648"/>
                  <a:pt x="1222513" y="39756"/>
                </a:cubicBezTo>
                <a:cubicBezTo>
                  <a:pt x="1219200" y="49695"/>
                  <a:pt x="1217259" y="60202"/>
                  <a:pt x="1212574" y="69573"/>
                </a:cubicBezTo>
                <a:cubicBezTo>
                  <a:pt x="1207232" y="80257"/>
                  <a:pt x="1196473" y="88059"/>
                  <a:pt x="1192696" y="99391"/>
                </a:cubicBezTo>
                <a:cubicBezTo>
                  <a:pt x="1186323" y="118509"/>
                  <a:pt x="1187129" y="139353"/>
                  <a:pt x="1182757" y="159026"/>
                </a:cubicBezTo>
                <a:cubicBezTo>
                  <a:pt x="1161463" y="254844"/>
                  <a:pt x="1184529" y="109520"/>
                  <a:pt x="1162878" y="228600"/>
                </a:cubicBezTo>
                <a:cubicBezTo>
                  <a:pt x="1157330" y="259117"/>
                  <a:pt x="1154934" y="306105"/>
                  <a:pt x="1143000" y="337930"/>
                </a:cubicBezTo>
                <a:cubicBezTo>
                  <a:pt x="1116867" y="407621"/>
                  <a:pt x="1132077" y="349840"/>
                  <a:pt x="1103244" y="407504"/>
                </a:cubicBezTo>
                <a:cubicBezTo>
                  <a:pt x="1077438" y="459114"/>
                  <a:pt x="1112252" y="418372"/>
                  <a:pt x="1073426" y="457200"/>
                </a:cubicBezTo>
                <a:cubicBezTo>
                  <a:pt x="1047566" y="534779"/>
                  <a:pt x="1089930" y="422505"/>
                  <a:pt x="1013791" y="536713"/>
                </a:cubicBezTo>
                <a:cubicBezTo>
                  <a:pt x="978319" y="589921"/>
                  <a:pt x="1002360" y="558083"/>
                  <a:pt x="934278" y="626165"/>
                </a:cubicBezTo>
                <a:cubicBezTo>
                  <a:pt x="897053" y="663390"/>
                  <a:pt x="917796" y="651537"/>
                  <a:pt x="874644" y="665921"/>
                </a:cubicBezTo>
                <a:cubicBezTo>
                  <a:pt x="868018" y="672547"/>
                  <a:pt x="862801" y="680979"/>
                  <a:pt x="854765" y="685800"/>
                </a:cubicBezTo>
                <a:cubicBezTo>
                  <a:pt x="845781" y="691190"/>
                  <a:pt x="835414" y="696215"/>
                  <a:pt x="824948" y="695739"/>
                </a:cubicBezTo>
                <a:cubicBezTo>
                  <a:pt x="761717" y="692865"/>
                  <a:pt x="699052" y="682486"/>
                  <a:pt x="636104" y="675860"/>
                </a:cubicBezTo>
                <a:cubicBezTo>
                  <a:pt x="525520" y="602137"/>
                  <a:pt x="602546" y="671115"/>
                  <a:pt x="566530" y="606287"/>
                </a:cubicBezTo>
                <a:cubicBezTo>
                  <a:pt x="554928" y="585403"/>
                  <a:pt x="526774" y="546652"/>
                  <a:pt x="526774" y="546652"/>
                </a:cubicBezTo>
                <a:cubicBezTo>
                  <a:pt x="520148" y="520148"/>
                  <a:pt x="510285" y="494248"/>
                  <a:pt x="506896" y="467139"/>
                </a:cubicBezTo>
                <a:cubicBezTo>
                  <a:pt x="488124" y="316957"/>
                  <a:pt x="506127" y="452204"/>
                  <a:pt x="487017" y="327991"/>
                </a:cubicBezTo>
                <a:cubicBezTo>
                  <a:pt x="483455" y="304837"/>
                  <a:pt x="481672" y="281389"/>
                  <a:pt x="477078" y="258417"/>
                </a:cubicBezTo>
                <a:cubicBezTo>
                  <a:pt x="471720" y="231628"/>
                  <a:pt x="465839" y="204822"/>
                  <a:pt x="457200" y="178904"/>
                </a:cubicBezTo>
                <a:lnTo>
                  <a:pt x="437322" y="119269"/>
                </a:lnTo>
                <a:cubicBezTo>
                  <a:pt x="434009" y="89452"/>
                  <a:pt x="440800" y="56650"/>
                  <a:pt x="427383" y="29817"/>
                </a:cubicBezTo>
                <a:cubicBezTo>
                  <a:pt x="422698" y="20446"/>
                  <a:pt x="402251" y="30385"/>
                  <a:pt x="397565" y="39756"/>
                </a:cubicBezTo>
                <a:cubicBezTo>
                  <a:pt x="392880" y="49126"/>
                  <a:pt x="404963" y="59409"/>
                  <a:pt x="407504" y="69573"/>
                </a:cubicBezTo>
                <a:cubicBezTo>
                  <a:pt x="424432" y="137284"/>
                  <a:pt x="401978" y="103802"/>
                  <a:pt x="447261" y="149087"/>
                </a:cubicBezTo>
                <a:lnTo>
                  <a:pt x="546652" y="139147"/>
                </a:lnTo>
                <a:cubicBezTo>
                  <a:pt x="564751" y="128589"/>
                  <a:pt x="566530" y="79513"/>
                  <a:pt x="566530" y="79513"/>
                </a:cubicBezTo>
                <a:cubicBezTo>
                  <a:pt x="563217" y="69574"/>
                  <a:pt x="562402" y="58412"/>
                  <a:pt x="556591" y="49695"/>
                </a:cubicBezTo>
                <a:cubicBezTo>
                  <a:pt x="541286" y="26737"/>
                  <a:pt x="518958" y="14667"/>
                  <a:pt x="496957" y="0"/>
                </a:cubicBezTo>
                <a:cubicBezTo>
                  <a:pt x="463826" y="3313"/>
                  <a:pt x="429152" y="-590"/>
                  <a:pt x="397565" y="9939"/>
                </a:cubicBezTo>
                <a:cubicBezTo>
                  <a:pt x="386233" y="13716"/>
                  <a:pt x="377687" y="27811"/>
                  <a:pt x="377687" y="39756"/>
                </a:cubicBezTo>
                <a:cubicBezTo>
                  <a:pt x="377687" y="73542"/>
                  <a:pt x="390939" y="106017"/>
                  <a:pt x="397565" y="139147"/>
                </a:cubicBezTo>
                <a:cubicBezTo>
                  <a:pt x="424069" y="135834"/>
                  <a:pt x="463619" y="152280"/>
                  <a:pt x="477078" y="129208"/>
                </a:cubicBezTo>
                <a:cubicBezTo>
                  <a:pt x="566432" y="-23969"/>
                  <a:pt x="473156" y="17872"/>
                  <a:pt x="437322" y="29817"/>
                </a:cubicBezTo>
                <a:cubicBezTo>
                  <a:pt x="427272" y="44892"/>
                  <a:pt x="407504" y="68878"/>
                  <a:pt x="407504" y="89452"/>
                </a:cubicBezTo>
                <a:cubicBezTo>
                  <a:pt x="407504" y="109605"/>
                  <a:pt x="414131" y="129209"/>
                  <a:pt x="417444" y="149087"/>
                </a:cubicBezTo>
                <a:cubicBezTo>
                  <a:pt x="457200" y="145774"/>
                  <a:pt x="501690" y="158251"/>
                  <a:pt x="536713" y="139147"/>
                </a:cubicBezTo>
                <a:cubicBezTo>
                  <a:pt x="551543" y="131058"/>
                  <a:pt x="536145" y="103508"/>
                  <a:pt x="526774" y="89452"/>
                </a:cubicBezTo>
                <a:cubicBezTo>
                  <a:pt x="520963" y="80735"/>
                  <a:pt x="506896" y="82826"/>
                  <a:pt x="496957" y="79513"/>
                </a:cubicBezTo>
                <a:cubicBezTo>
                  <a:pt x="477079" y="82826"/>
                  <a:pt x="453059" y="76863"/>
                  <a:pt x="437322" y="89452"/>
                </a:cubicBezTo>
                <a:cubicBezTo>
                  <a:pt x="429141" y="95997"/>
                  <a:pt x="437322" y="115956"/>
                  <a:pt x="447261" y="119269"/>
                </a:cubicBezTo>
                <a:cubicBezTo>
                  <a:pt x="463287" y="124611"/>
                  <a:pt x="496957" y="109330"/>
                  <a:pt x="496957" y="109330"/>
                </a:cubicBezTo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2244057" y="1739348"/>
            <a:ext cx="3918204" cy="2276061"/>
          </a:xfrm>
          <a:custGeom>
            <a:avLst/>
            <a:gdLst>
              <a:gd name="connsiteX0" fmla="*/ 81700 w 3918204"/>
              <a:gd name="connsiteY0" fmla="*/ 2136913 h 2276061"/>
              <a:gd name="connsiteX1" fmla="*/ 71760 w 3918204"/>
              <a:gd name="connsiteY1" fmla="*/ 1570382 h 2276061"/>
              <a:gd name="connsiteX2" fmla="*/ 81700 w 3918204"/>
              <a:gd name="connsiteY2" fmla="*/ 1222513 h 2276061"/>
              <a:gd name="connsiteX3" fmla="*/ 101578 w 3918204"/>
              <a:gd name="connsiteY3" fmla="*/ 1162878 h 2276061"/>
              <a:gd name="connsiteX4" fmla="*/ 131395 w 3918204"/>
              <a:gd name="connsiteY4" fmla="*/ 1123122 h 2276061"/>
              <a:gd name="connsiteX5" fmla="*/ 141334 w 3918204"/>
              <a:gd name="connsiteY5" fmla="*/ 1093304 h 2276061"/>
              <a:gd name="connsiteX6" fmla="*/ 230786 w 3918204"/>
              <a:gd name="connsiteY6" fmla="*/ 1023730 h 2276061"/>
              <a:gd name="connsiteX7" fmla="*/ 250665 w 3918204"/>
              <a:gd name="connsiteY7" fmla="*/ 1003852 h 2276061"/>
              <a:gd name="connsiteX8" fmla="*/ 280482 w 3918204"/>
              <a:gd name="connsiteY8" fmla="*/ 993913 h 2276061"/>
              <a:gd name="connsiteX9" fmla="*/ 340117 w 3918204"/>
              <a:gd name="connsiteY9" fmla="*/ 954156 h 2276061"/>
              <a:gd name="connsiteX10" fmla="*/ 399752 w 3918204"/>
              <a:gd name="connsiteY10" fmla="*/ 934278 h 2276061"/>
              <a:gd name="connsiteX11" fmla="*/ 499143 w 3918204"/>
              <a:gd name="connsiteY11" fmla="*/ 954156 h 2276061"/>
              <a:gd name="connsiteX12" fmla="*/ 528960 w 3918204"/>
              <a:gd name="connsiteY12" fmla="*/ 983974 h 2276061"/>
              <a:gd name="connsiteX13" fmla="*/ 568717 w 3918204"/>
              <a:gd name="connsiteY13" fmla="*/ 1013791 h 2276061"/>
              <a:gd name="connsiteX14" fmla="*/ 588595 w 3918204"/>
              <a:gd name="connsiteY14" fmla="*/ 1123122 h 2276061"/>
              <a:gd name="connsiteX15" fmla="*/ 598534 w 3918204"/>
              <a:gd name="connsiteY15" fmla="*/ 1779104 h 2276061"/>
              <a:gd name="connsiteX16" fmla="*/ 618413 w 3918204"/>
              <a:gd name="connsiteY16" fmla="*/ 1928191 h 2276061"/>
              <a:gd name="connsiteX17" fmla="*/ 638291 w 3918204"/>
              <a:gd name="connsiteY17" fmla="*/ 1958009 h 2276061"/>
              <a:gd name="connsiteX18" fmla="*/ 668108 w 3918204"/>
              <a:gd name="connsiteY18" fmla="*/ 2027582 h 2276061"/>
              <a:gd name="connsiteX19" fmla="*/ 687986 w 3918204"/>
              <a:gd name="connsiteY19" fmla="*/ 2057400 h 2276061"/>
              <a:gd name="connsiteX20" fmla="*/ 697926 w 3918204"/>
              <a:gd name="connsiteY20" fmla="*/ 2087217 h 2276061"/>
              <a:gd name="connsiteX21" fmla="*/ 777439 w 3918204"/>
              <a:gd name="connsiteY21" fmla="*/ 2206487 h 2276061"/>
              <a:gd name="connsiteX22" fmla="*/ 837073 w 3918204"/>
              <a:gd name="connsiteY22" fmla="*/ 2246243 h 2276061"/>
              <a:gd name="connsiteX23" fmla="*/ 1065673 w 3918204"/>
              <a:gd name="connsiteY23" fmla="*/ 2236304 h 2276061"/>
              <a:gd name="connsiteX24" fmla="*/ 1155126 w 3918204"/>
              <a:gd name="connsiteY24" fmla="*/ 2176669 h 2276061"/>
              <a:gd name="connsiteX25" fmla="*/ 1184943 w 3918204"/>
              <a:gd name="connsiteY25" fmla="*/ 2156791 h 2276061"/>
              <a:gd name="connsiteX26" fmla="*/ 1204821 w 3918204"/>
              <a:gd name="connsiteY26" fmla="*/ 2126974 h 2276061"/>
              <a:gd name="connsiteX27" fmla="*/ 1264456 w 3918204"/>
              <a:gd name="connsiteY27" fmla="*/ 2067339 h 2276061"/>
              <a:gd name="connsiteX28" fmla="*/ 1284334 w 3918204"/>
              <a:gd name="connsiteY28" fmla="*/ 2027582 h 2276061"/>
              <a:gd name="connsiteX29" fmla="*/ 1304213 w 3918204"/>
              <a:gd name="connsiteY29" fmla="*/ 1958009 h 2276061"/>
              <a:gd name="connsiteX30" fmla="*/ 1334030 w 3918204"/>
              <a:gd name="connsiteY30" fmla="*/ 1858617 h 2276061"/>
              <a:gd name="connsiteX31" fmla="*/ 1343969 w 3918204"/>
              <a:gd name="connsiteY31" fmla="*/ 1143000 h 2276061"/>
              <a:gd name="connsiteX32" fmla="*/ 1383726 w 3918204"/>
              <a:gd name="connsiteY32" fmla="*/ 1093304 h 2276061"/>
              <a:gd name="connsiteX33" fmla="*/ 1403604 w 3918204"/>
              <a:gd name="connsiteY33" fmla="*/ 1063487 h 2276061"/>
              <a:gd name="connsiteX34" fmla="*/ 1463239 w 3918204"/>
              <a:gd name="connsiteY34" fmla="*/ 1043609 h 2276061"/>
              <a:gd name="connsiteX35" fmla="*/ 1483117 w 3918204"/>
              <a:gd name="connsiteY35" fmla="*/ 1023730 h 2276061"/>
              <a:gd name="connsiteX36" fmla="*/ 1622265 w 3918204"/>
              <a:gd name="connsiteY36" fmla="*/ 1033669 h 2276061"/>
              <a:gd name="connsiteX37" fmla="*/ 1632204 w 3918204"/>
              <a:gd name="connsiteY37" fmla="*/ 1123122 h 2276061"/>
              <a:gd name="connsiteX38" fmla="*/ 1642143 w 3918204"/>
              <a:gd name="connsiteY38" fmla="*/ 1172817 h 2276061"/>
              <a:gd name="connsiteX39" fmla="*/ 1652082 w 3918204"/>
              <a:gd name="connsiteY39" fmla="*/ 1311965 h 2276061"/>
              <a:gd name="connsiteX40" fmla="*/ 1662021 w 3918204"/>
              <a:gd name="connsiteY40" fmla="*/ 1620078 h 2276061"/>
              <a:gd name="connsiteX41" fmla="*/ 1671960 w 3918204"/>
              <a:gd name="connsiteY41" fmla="*/ 1659835 h 2276061"/>
              <a:gd name="connsiteX42" fmla="*/ 1681900 w 3918204"/>
              <a:gd name="connsiteY42" fmla="*/ 1739348 h 2276061"/>
              <a:gd name="connsiteX43" fmla="*/ 1701778 w 3918204"/>
              <a:gd name="connsiteY43" fmla="*/ 1908313 h 2276061"/>
              <a:gd name="connsiteX44" fmla="*/ 1711717 w 3918204"/>
              <a:gd name="connsiteY44" fmla="*/ 1938130 h 2276061"/>
              <a:gd name="connsiteX45" fmla="*/ 1741534 w 3918204"/>
              <a:gd name="connsiteY45" fmla="*/ 2037522 h 2276061"/>
              <a:gd name="connsiteX46" fmla="*/ 1781291 w 3918204"/>
              <a:gd name="connsiteY46" fmla="*/ 2087217 h 2276061"/>
              <a:gd name="connsiteX47" fmla="*/ 1801169 w 3918204"/>
              <a:gd name="connsiteY47" fmla="*/ 2136913 h 2276061"/>
              <a:gd name="connsiteX48" fmla="*/ 1880682 w 3918204"/>
              <a:gd name="connsiteY48" fmla="*/ 2226365 h 2276061"/>
              <a:gd name="connsiteX49" fmla="*/ 1910500 w 3918204"/>
              <a:gd name="connsiteY49" fmla="*/ 2256182 h 2276061"/>
              <a:gd name="connsiteX50" fmla="*/ 1950256 w 3918204"/>
              <a:gd name="connsiteY50" fmla="*/ 2266122 h 2276061"/>
              <a:gd name="connsiteX51" fmla="*/ 2129160 w 3918204"/>
              <a:gd name="connsiteY51" fmla="*/ 2256182 h 2276061"/>
              <a:gd name="connsiteX52" fmla="*/ 2168917 w 3918204"/>
              <a:gd name="connsiteY52" fmla="*/ 2236304 h 2276061"/>
              <a:gd name="connsiteX53" fmla="*/ 2208673 w 3918204"/>
              <a:gd name="connsiteY53" fmla="*/ 2206487 h 2276061"/>
              <a:gd name="connsiteX54" fmla="*/ 2228552 w 3918204"/>
              <a:gd name="connsiteY54" fmla="*/ 2176669 h 2276061"/>
              <a:gd name="connsiteX55" fmla="*/ 2258369 w 3918204"/>
              <a:gd name="connsiteY55" fmla="*/ 2136913 h 2276061"/>
              <a:gd name="connsiteX56" fmla="*/ 2278247 w 3918204"/>
              <a:gd name="connsiteY56" fmla="*/ 2077278 h 2276061"/>
              <a:gd name="connsiteX57" fmla="*/ 2288186 w 3918204"/>
              <a:gd name="connsiteY57" fmla="*/ 2047461 h 2276061"/>
              <a:gd name="connsiteX58" fmla="*/ 2308065 w 3918204"/>
              <a:gd name="connsiteY58" fmla="*/ 2017643 h 2276061"/>
              <a:gd name="connsiteX59" fmla="*/ 2318004 w 3918204"/>
              <a:gd name="connsiteY59" fmla="*/ 1987826 h 2276061"/>
              <a:gd name="connsiteX60" fmla="*/ 2337882 w 3918204"/>
              <a:gd name="connsiteY60" fmla="*/ 1948069 h 2276061"/>
              <a:gd name="connsiteX61" fmla="*/ 2347821 w 3918204"/>
              <a:gd name="connsiteY61" fmla="*/ 1848678 h 2276061"/>
              <a:gd name="connsiteX62" fmla="*/ 2357760 w 3918204"/>
              <a:gd name="connsiteY62" fmla="*/ 1779104 h 2276061"/>
              <a:gd name="connsiteX63" fmla="*/ 2367700 w 3918204"/>
              <a:gd name="connsiteY63" fmla="*/ 1590261 h 2276061"/>
              <a:gd name="connsiteX64" fmla="*/ 2387578 w 3918204"/>
              <a:gd name="connsiteY64" fmla="*/ 1152939 h 2276061"/>
              <a:gd name="connsiteX65" fmla="*/ 2407456 w 3918204"/>
              <a:gd name="connsiteY65" fmla="*/ 1093304 h 2276061"/>
              <a:gd name="connsiteX66" fmla="*/ 2437273 w 3918204"/>
              <a:gd name="connsiteY66" fmla="*/ 993913 h 2276061"/>
              <a:gd name="connsiteX67" fmla="*/ 2457152 w 3918204"/>
              <a:gd name="connsiteY67" fmla="*/ 974035 h 2276061"/>
              <a:gd name="connsiteX68" fmla="*/ 2526726 w 3918204"/>
              <a:gd name="connsiteY68" fmla="*/ 904461 h 2276061"/>
              <a:gd name="connsiteX69" fmla="*/ 2586360 w 3918204"/>
              <a:gd name="connsiteY69" fmla="*/ 884582 h 2276061"/>
              <a:gd name="connsiteX70" fmla="*/ 2685752 w 3918204"/>
              <a:gd name="connsiteY70" fmla="*/ 894522 h 2276061"/>
              <a:gd name="connsiteX71" fmla="*/ 2705630 w 3918204"/>
              <a:gd name="connsiteY71" fmla="*/ 944217 h 2276061"/>
              <a:gd name="connsiteX72" fmla="*/ 2735447 w 3918204"/>
              <a:gd name="connsiteY72" fmla="*/ 1013791 h 2276061"/>
              <a:gd name="connsiteX73" fmla="*/ 2745386 w 3918204"/>
              <a:gd name="connsiteY73" fmla="*/ 1053548 h 2276061"/>
              <a:gd name="connsiteX74" fmla="*/ 2755326 w 3918204"/>
              <a:gd name="connsiteY74" fmla="*/ 1083365 h 2276061"/>
              <a:gd name="connsiteX75" fmla="*/ 2775204 w 3918204"/>
              <a:gd name="connsiteY75" fmla="*/ 1689652 h 2276061"/>
              <a:gd name="connsiteX76" fmla="*/ 2805021 w 3918204"/>
              <a:gd name="connsiteY76" fmla="*/ 1759226 h 2276061"/>
              <a:gd name="connsiteX77" fmla="*/ 2814960 w 3918204"/>
              <a:gd name="connsiteY77" fmla="*/ 1789043 h 2276061"/>
              <a:gd name="connsiteX78" fmla="*/ 2844778 w 3918204"/>
              <a:gd name="connsiteY78" fmla="*/ 1918252 h 2276061"/>
              <a:gd name="connsiteX79" fmla="*/ 2854717 w 3918204"/>
              <a:gd name="connsiteY79" fmla="*/ 1948069 h 2276061"/>
              <a:gd name="connsiteX80" fmla="*/ 2874595 w 3918204"/>
              <a:gd name="connsiteY80" fmla="*/ 1967948 h 2276061"/>
              <a:gd name="connsiteX81" fmla="*/ 2894473 w 3918204"/>
              <a:gd name="connsiteY81" fmla="*/ 2077278 h 2276061"/>
              <a:gd name="connsiteX82" fmla="*/ 2914352 w 3918204"/>
              <a:gd name="connsiteY82" fmla="*/ 2136913 h 2276061"/>
              <a:gd name="connsiteX83" fmla="*/ 2944169 w 3918204"/>
              <a:gd name="connsiteY83" fmla="*/ 2156791 h 2276061"/>
              <a:gd name="connsiteX84" fmla="*/ 3003804 w 3918204"/>
              <a:gd name="connsiteY84" fmla="*/ 2176669 h 2276061"/>
              <a:gd name="connsiteX85" fmla="*/ 3113134 w 3918204"/>
              <a:gd name="connsiteY85" fmla="*/ 2206487 h 2276061"/>
              <a:gd name="connsiteX86" fmla="*/ 3142952 w 3918204"/>
              <a:gd name="connsiteY86" fmla="*/ 2216426 h 2276061"/>
              <a:gd name="connsiteX87" fmla="*/ 3212526 w 3918204"/>
              <a:gd name="connsiteY87" fmla="*/ 2226365 h 2276061"/>
              <a:gd name="connsiteX88" fmla="*/ 3252282 w 3918204"/>
              <a:gd name="connsiteY88" fmla="*/ 2236304 h 2276061"/>
              <a:gd name="connsiteX89" fmla="*/ 3311917 w 3918204"/>
              <a:gd name="connsiteY89" fmla="*/ 2246243 h 2276061"/>
              <a:gd name="connsiteX90" fmla="*/ 3381491 w 3918204"/>
              <a:gd name="connsiteY90" fmla="*/ 2276061 h 2276061"/>
              <a:gd name="connsiteX91" fmla="*/ 3451065 w 3918204"/>
              <a:gd name="connsiteY91" fmla="*/ 2266122 h 2276061"/>
              <a:gd name="connsiteX92" fmla="*/ 3510700 w 3918204"/>
              <a:gd name="connsiteY92" fmla="*/ 2246243 h 2276061"/>
              <a:gd name="connsiteX93" fmla="*/ 3590213 w 3918204"/>
              <a:gd name="connsiteY93" fmla="*/ 2226365 h 2276061"/>
              <a:gd name="connsiteX94" fmla="*/ 3659786 w 3918204"/>
              <a:gd name="connsiteY94" fmla="*/ 2196548 h 2276061"/>
              <a:gd name="connsiteX95" fmla="*/ 3689604 w 3918204"/>
              <a:gd name="connsiteY95" fmla="*/ 2176669 h 2276061"/>
              <a:gd name="connsiteX96" fmla="*/ 3719421 w 3918204"/>
              <a:gd name="connsiteY96" fmla="*/ 2166730 h 2276061"/>
              <a:gd name="connsiteX97" fmla="*/ 3739300 w 3918204"/>
              <a:gd name="connsiteY97" fmla="*/ 2146852 h 2276061"/>
              <a:gd name="connsiteX98" fmla="*/ 3769117 w 3918204"/>
              <a:gd name="connsiteY98" fmla="*/ 2126974 h 2276061"/>
              <a:gd name="connsiteX99" fmla="*/ 3838691 w 3918204"/>
              <a:gd name="connsiteY99" fmla="*/ 2047461 h 2276061"/>
              <a:gd name="connsiteX100" fmla="*/ 3868508 w 3918204"/>
              <a:gd name="connsiteY100" fmla="*/ 1977887 h 2276061"/>
              <a:gd name="connsiteX101" fmla="*/ 3878447 w 3918204"/>
              <a:gd name="connsiteY101" fmla="*/ 1928191 h 2276061"/>
              <a:gd name="connsiteX102" fmla="*/ 3898326 w 3918204"/>
              <a:gd name="connsiteY102" fmla="*/ 1888435 h 2276061"/>
              <a:gd name="connsiteX103" fmla="*/ 3908265 w 3918204"/>
              <a:gd name="connsiteY103" fmla="*/ 1808922 h 2276061"/>
              <a:gd name="connsiteX104" fmla="*/ 3918204 w 3918204"/>
              <a:gd name="connsiteY104" fmla="*/ 1749287 h 2276061"/>
              <a:gd name="connsiteX105" fmla="*/ 3908265 w 3918204"/>
              <a:gd name="connsiteY105" fmla="*/ 1520687 h 2276061"/>
              <a:gd name="connsiteX106" fmla="*/ 3788995 w 3918204"/>
              <a:gd name="connsiteY106" fmla="*/ 1530626 h 2276061"/>
              <a:gd name="connsiteX107" fmla="*/ 3729360 w 3918204"/>
              <a:gd name="connsiteY107" fmla="*/ 1560443 h 2276061"/>
              <a:gd name="connsiteX108" fmla="*/ 3699543 w 3918204"/>
              <a:gd name="connsiteY108" fmla="*/ 1570382 h 2276061"/>
              <a:gd name="connsiteX109" fmla="*/ 3639908 w 3918204"/>
              <a:gd name="connsiteY109" fmla="*/ 1600200 h 2276061"/>
              <a:gd name="connsiteX110" fmla="*/ 3570334 w 3918204"/>
              <a:gd name="connsiteY110" fmla="*/ 1639956 h 2276061"/>
              <a:gd name="connsiteX111" fmla="*/ 3520639 w 3918204"/>
              <a:gd name="connsiteY111" fmla="*/ 1649895 h 2276061"/>
              <a:gd name="connsiteX112" fmla="*/ 3490821 w 3918204"/>
              <a:gd name="connsiteY112" fmla="*/ 1659835 h 2276061"/>
              <a:gd name="connsiteX113" fmla="*/ 3341734 w 3918204"/>
              <a:gd name="connsiteY113" fmla="*/ 1639956 h 2276061"/>
              <a:gd name="connsiteX114" fmla="*/ 3262221 w 3918204"/>
              <a:gd name="connsiteY114" fmla="*/ 1580322 h 2276061"/>
              <a:gd name="connsiteX115" fmla="*/ 3242343 w 3918204"/>
              <a:gd name="connsiteY115" fmla="*/ 1560443 h 2276061"/>
              <a:gd name="connsiteX116" fmla="*/ 3222465 w 3918204"/>
              <a:gd name="connsiteY116" fmla="*/ 1520687 h 2276061"/>
              <a:gd name="connsiteX117" fmla="*/ 3242343 w 3918204"/>
              <a:gd name="connsiteY117" fmla="*/ 1311965 h 2276061"/>
              <a:gd name="connsiteX118" fmla="*/ 3262221 w 3918204"/>
              <a:gd name="connsiteY118" fmla="*/ 1282148 h 2276061"/>
              <a:gd name="connsiteX119" fmla="*/ 3311917 w 3918204"/>
              <a:gd name="connsiteY119" fmla="*/ 1192695 h 2276061"/>
              <a:gd name="connsiteX120" fmla="*/ 3341734 w 3918204"/>
              <a:gd name="connsiteY120" fmla="*/ 1162878 h 2276061"/>
              <a:gd name="connsiteX121" fmla="*/ 3451065 w 3918204"/>
              <a:gd name="connsiteY121" fmla="*/ 1133061 h 2276061"/>
              <a:gd name="connsiteX122" fmla="*/ 3659786 w 3918204"/>
              <a:gd name="connsiteY122" fmla="*/ 1113182 h 2276061"/>
              <a:gd name="connsiteX123" fmla="*/ 3689604 w 3918204"/>
              <a:gd name="connsiteY123" fmla="*/ 1053548 h 2276061"/>
              <a:gd name="connsiteX124" fmla="*/ 3709482 w 3918204"/>
              <a:gd name="connsiteY124" fmla="*/ 993913 h 2276061"/>
              <a:gd name="connsiteX125" fmla="*/ 3739300 w 3918204"/>
              <a:gd name="connsiteY125" fmla="*/ 874643 h 2276061"/>
              <a:gd name="connsiteX126" fmla="*/ 3749239 w 3918204"/>
              <a:gd name="connsiteY126" fmla="*/ 834887 h 2276061"/>
              <a:gd name="connsiteX127" fmla="*/ 3769117 w 3918204"/>
              <a:gd name="connsiteY127" fmla="*/ 775252 h 2276061"/>
              <a:gd name="connsiteX128" fmla="*/ 3798934 w 3918204"/>
              <a:gd name="connsiteY128" fmla="*/ 685800 h 2276061"/>
              <a:gd name="connsiteX129" fmla="*/ 3808873 w 3918204"/>
              <a:gd name="connsiteY129" fmla="*/ 655982 h 2276061"/>
              <a:gd name="connsiteX130" fmla="*/ 3818813 w 3918204"/>
              <a:gd name="connsiteY130" fmla="*/ 626165 h 2276061"/>
              <a:gd name="connsiteX131" fmla="*/ 3808873 w 3918204"/>
              <a:gd name="connsiteY131" fmla="*/ 139148 h 2276061"/>
              <a:gd name="connsiteX132" fmla="*/ 3759178 w 3918204"/>
              <a:gd name="connsiteY132" fmla="*/ 89452 h 2276061"/>
              <a:gd name="connsiteX133" fmla="*/ 3739300 w 3918204"/>
              <a:gd name="connsiteY133" fmla="*/ 59635 h 2276061"/>
              <a:gd name="connsiteX134" fmla="*/ 3600152 w 3918204"/>
              <a:gd name="connsiteY134" fmla="*/ 29817 h 2276061"/>
              <a:gd name="connsiteX135" fmla="*/ 3570334 w 3918204"/>
              <a:gd name="connsiteY135" fmla="*/ 19878 h 2276061"/>
              <a:gd name="connsiteX136" fmla="*/ 3441126 w 3918204"/>
              <a:gd name="connsiteY136" fmla="*/ 0 h 2276061"/>
              <a:gd name="connsiteX137" fmla="*/ 3103195 w 3918204"/>
              <a:gd name="connsiteY137" fmla="*/ 9939 h 2276061"/>
              <a:gd name="connsiteX138" fmla="*/ 3063439 w 3918204"/>
              <a:gd name="connsiteY138" fmla="*/ 29817 h 2276061"/>
              <a:gd name="connsiteX139" fmla="*/ 2993865 w 3918204"/>
              <a:gd name="connsiteY139" fmla="*/ 39756 h 2276061"/>
              <a:gd name="connsiteX140" fmla="*/ 2914352 w 3918204"/>
              <a:gd name="connsiteY140" fmla="*/ 59635 h 2276061"/>
              <a:gd name="connsiteX141" fmla="*/ 2755326 w 3918204"/>
              <a:gd name="connsiteY141" fmla="*/ 79513 h 2276061"/>
              <a:gd name="connsiteX142" fmla="*/ 2705630 w 3918204"/>
              <a:gd name="connsiteY142" fmla="*/ 89452 h 2276061"/>
              <a:gd name="connsiteX143" fmla="*/ 2546604 w 3918204"/>
              <a:gd name="connsiteY143" fmla="*/ 99391 h 2276061"/>
              <a:gd name="connsiteX144" fmla="*/ 2506847 w 3918204"/>
              <a:gd name="connsiteY144" fmla="*/ 109330 h 2276061"/>
              <a:gd name="connsiteX145" fmla="*/ 2477030 w 3918204"/>
              <a:gd name="connsiteY145" fmla="*/ 119269 h 2276061"/>
              <a:gd name="connsiteX146" fmla="*/ 2377639 w 3918204"/>
              <a:gd name="connsiteY146" fmla="*/ 129209 h 2276061"/>
              <a:gd name="connsiteX147" fmla="*/ 2337882 w 3918204"/>
              <a:gd name="connsiteY147" fmla="*/ 139148 h 2276061"/>
              <a:gd name="connsiteX148" fmla="*/ 1582508 w 3918204"/>
              <a:gd name="connsiteY148" fmla="*/ 139148 h 2276061"/>
              <a:gd name="connsiteX149" fmla="*/ 1493056 w 3918204"/>
              <a:gd name="connsiteY149" fmla="*/ 129209 h 2276061"/>
              <a:gd name="connsiteX150" fmla="*/ 1453300 w 3918204"/>
              <a:gd name="connsiteY150" fmla="*/ 119269 h 2276061"/>
              <a:gd name="connsiteX151" fmla="*/ 1393665 w 3918204"/>
              <a:gd name="connsiteY151" fmla="*/ 109330 h 2276061"/>
              <a:gd name="connsiteX152" fmla="*/ 1274395 w 3918204"/>
              <a:gd name="connsiteY152" fmla="*/ 89452 h 2276061"/>
              <a:gd name="connsiteX153" fmla="*/ 1184943 w 3918204"/>
              <a:gd name="connsiteY153" fmla="*/ 99391 h 2276061"/>
              <a:gd name="connsiteX154" fmla="*/ 1155126 w 3918204"/>
              <a:gd name="connsiteY154" fmla="*/ 198782 h 2276061"/>
              <a:gd name="connsiteX155" fmla="*/ 1145186 w 3918204"/>
              <a:gd name="connsiteY155" fmla="*/ 496956 h 2276061"/>
              <a:gd name="connsiteX156" fmla="*/ 1125308 w 3918204"/>
              <a:gd name="connsiteY156" fmla="*/ 516835 h 2276061"/>
              <a:gd name="connsiteX157" fmla="*/ 1045795 w 3918204"/>
              <a:gd name="connsiteY157" fmla="*/ 556591 h 2276061"/>
              <a:gd name="connsiteX158" fmla="*/ 1015978 w 3918204"/>
              <a:gd name="connsiteY158" fmla="*/ 566530 h 2276061"/>
              <a:gd name="connsiteX159" fmla="*/ 936465 w 3918204"/>
              <a:gd name="connsiteY159" fmla="*/ 586409 h 2276061"/>
              <a:gd name="connsiteX160" fmla="*/ 866891 w 3918204"/>
              <a:gd name="connsiteY160" fmla="*/ 606287 h 2276061"/>
              <a:gd name="connsiteX161" fmla="*/ 787378 w 3918204"/>
              <a:gd name="connsiteY161" fmla="*/ 616226 h 2276061"/>
              <a:gd name="connsiteX162" fmla="*/ 181091 w 3918204"/>
              <a:gd name="connsiteY162" fmla="*/ 596348 h 2276061"/>
              <a:gd name="connsiteX163" fmla="*/ 141334 w 3918204"/>
              <a:gd name="connsiteY163" fmla="*/ 586409 h 2276061"/>
              <a:gd name="connsiteX164" fmla="*/ 101578 w 3918204"/>
              <a:gd name="connsiteY164" fmla="*/ 526774 h 2276061"/>
              <a:gd name="connsiteX165" fmla="*/ 81700 w 3918204"/>
              <a:gd name="connsiteY165" fmla="*/ 447261 h 2276061"/>
              <a:gd name="connsiteX166" fmla="*/ 61821 w 3918204"/>
              <a:gd name="connsiteY166" fmla="*/ 417443 h 2276061"/>
              <a:gd name="connsiteX167" fmla="*/ 12126 w 3918204"/>
              <a:gd name="connsiteY167" fmla="*/ 427382 h 2276061"/>
              <a:gd name="connsiteX168" fmla="*/ 51882 w 3918204"/>
              <a:gd name="connsiteY168" fmla="*/ 506895 h 2276061"/>
              <a:gd name="connsiteX169" fmla="*/ 191030 w 3918204"/>
              <a:gd name="connsiteY169" fmla="*/ 496956 h 2276061"/>
              <a:gd name="connsiteX170" fmla="*/ 200969 w 3918204"/>
              <a:gd name="connsiteY170" fmla="*/ 467139 h 2276061"/>
              <a:gd name="connsiteX171" fmla="*/ 191030 w 3918204"/>
              <a:gd name="connsiteY171" fmla="*/ 387626 h 2276061"/>
              <a:gd name="connsiteX172" fmla="*/ 141334 w 3918204"/>
              <a:gd name="connsiteY172" fmla="*/ 377687 h 2276061"/>
              <a:gd name="connsiteX173" fmla="*/ 41943 w 3918204"/>
              <a:gd name="connsiteY173" fmla="*/ 387626 h 2276061"/>
              <a:gd name="connsiteX174" fmla="*/ 32004 w 3918204"/>
              <a:gd name="connsiteY174" fmla="*/ 427382 h 2276061"/>
              <a:gd name="connsiteX175" fmla="*/ 81700 w 3918204"/>
              <a:gd name="connsiteY175" fmla="*/ 576469 h 2276061"/>
              <a:gd name="connsiteX176" fmla="*/ 171152 w 3918204"/>
              <a:gd name="connsiteY176" fmla="*/ 556591 h 2276061"/>
              <a:gd name="connsiteX177" fmla="*/ 181091 w 3918204"/>
              <a:gd name="connsiteY177" fmla="*/ 526774 h 2276061"/>
              <a:gd name="connsiteX178" fmla="*/ 171152 w 3918204"/>
              <a:gd name="connsiteY178" fmla="*/ 437322 h 2276061"/>
              <a:gd name="connsiteX179" fmla="*/ 131395 w 3918204"/>
              <a:gd name="connsiteY179" fmla="*/ 427382 h 2276061"/>
              <a:gd name="connsiteX180" fmla="*/ 32004 w 3918204"/>
              <a:gd name="connsiteY180" fmla="*/ 437322 h 2276061"/>
              <a:gd name="connsiteX181" fmla="*/ 41943 w 3918204"/>
              <a:gd name="connsiteY181" fmla="*/ 487017 h 2276061"/>
              <a:gd name="connsiteX182" fmla="*/ 81700 w 3918204"/>
              <a:gd name="connsiteY182" fmla="*/ 477078 h 2276061"/>
              <a:gd name="connsiteX183" fmla="*/ 111517 w 3918204"/>
              <a:gd name="connsiteY183" fmla="*/ 457200 h 2276061"/>
              <a:gd name="connsiteX184" fmla="*/ 111517 w 3918204"/>
              <a:gd name="connsiteY184" fmla="*/ 387626 h 2276061"/>
              <a:gd name="connsiteX185" fmla="*/ 81700 w 3918204"/>
              <a:gd name="connsiteY185" fmla="*/ 496956 h 2276061"/>
              <a:gd name="connsiteX186" fmla="*/ 141334 w 3918204"/>
              <a:gd name="connsiteY186" fmla="*/ 516835 h 2276061"/>
              <a:gd name="connsiteX187" fmla="*/ 200969 w 3918204"/>
              <a:gd name="connsiteY187" fmla="*/ 506895 h 2276061"/>
              <a:gd name="connsiteX188" fmla="*/ 131395 w 3918204"/>
              <a:gd name="connsiteY188" fmla="*/ 427382 h 2276061"/>
              <a:gd name="connsiteX189" fmla="*/ 131395 w 3918204"/>
              <a:gd name="connsiteY189" fmla="*/ 437322 h 227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3918204" h="2276061">
                <a:moveTo>
                  <a:pt x="81700" y="2136913"/>
                </a:moveTo>
                <a:cubicBezTo>
                  <a:pt x="78387" y="1948069"/>
                  <a:pt x="71760" y="1759255"/>
                  <a:pt x="71760" y="1570382"/>
                </a:cubicBezTo>
                <a:cubicBezTo>
                  <a:pt x="71760" y="1454378"/>
                  <a:pt x="73234" y="1338207"/>
                  <a:pt x="81700" y="1222513"/>
                </a:cubicBezTo>
                <a:cubicBezTo>
                  <a:pt x="83229" y="1201615"/>
                  <a:pt x="89006" y="1179641"/>
                  <a:pt x="101578" y="1162878"/>
                </a:cubicBezTo>
                <a:lnTo>
                  <a:pt x="131395" y="1123122"/>
                </a:lnTo>
                <a:cubicBezTo>
                  <a:pt x="134708" y="1113183"/>
                  <a:pt x="135522" y="1102021"/>
                  <a:pt x="141334" y="1093304"/>
                </a:cubicBezTo>
                <a:cubicBezTo>
                  <a:pt x="169306" y="1051347"/>
                  <a:pt x="191308" y="1063206"/>
                  <a:pt x="230786" y="1023730"/>
                </a:cubicBezTo>
                <a:cubicBezTo>
                  <a:pt x="237412" y="1017104"/>
                  <a:pt x="242630" y="1008673"/>
                  <a:pt x="250665" y="1003852"/>
                </a:cubicBezTo>
                <a:cubicBezTo>
                  <a:pt x="259649" y="998462"/>
                  <a:pt x="271324" y="999001"/>
                  <a:pt x="280482" y="993913"/>
                </a:cubicBezTo>
                <a:cubicBezTo>
                  <a:pt x="301366" y="982311"/>
                  <a:pt x="317452" y="961711"/>
                  <a:pt x="340117" y="954156"/>
                </a:cubicBezTo>
                <a:lnTo>
                  <a:pt x="399752" y="934278"/>
                </a:lnTo>
                <a:cubicBezTo>
                  <a:pt x="405643" y="935119"/>
                  <a:pt x="480219" y="941540"/>
                  <a:pt x="499143" y="954156"/>
                </a:cubicBezTo>
                <a:cubicBezTo>
                  <a:pt x="510838" y="961953"/>
                  <a:pt x="518288" y="974826"/>
                  <a:pt x="528960" y="983974"/>
                </a:cubicBezTo>
                <a:cubicBezTo>
                  <a:pt x="541537" y="994755"/>
                  <a:pt x="555465" y="1003852"/>
                  <a:pt x="568717" y="1013791"/>
                </a:cubicBezTo>
                <a:cubicBezTo>
                  <a:pt x="578055" y="1051143"/>
                  <a:pt x="587499" y="1083126"/>
                  <a:pt x="588595" y="1123122"/>
                </a:cubicBezTo>
                <a:cubicBezTo>
                  <a:pt x="594584" y="1341726"/>
                  <a:pt x="592781" y="1560494"/>
                  <a:pt x="598534" y="1779104"/>
                </a:cubicBezTo>
                <a:cubicBezTo>
                  <a:pt x="598802" y="1789303"/>
                  <a:pt x="607702" y="1899629"/>
                  <a:pt x="618413" y="1928191"/>
                </a:cubicBezTo>
                <a:cubicBezTo>
                  <a:pt x="622607" y="1939376"/>
                  <a:pt x="632364" y="1947637"/>
                  <a:pt x="638291" y="1958009"/>
                </a:cubicBezTo>
                <a:cubicBezTo>
                  <a:pt x="721016" y="2102780"/>
                  <a:pt x="612357" y="1916078"/>
                  <a:pt x="668108" y="2027582"/>
                </a:cubicBezTo>
                <a:cubicBezTo>
                  <a:pt x="673450" y="2038266"/>
                  <a:pt x="682644" y="2046716"/>
                  <a:pt x="687986" y="2057400"/>
                </a:cubicBezTo>
                <a:cubicBezTo>
                  <a:pt x="692671" y="2066771"/>
                  <a:pt x="693591" y="2077679"/>
                  <a:pt x="697926" y="2087217"/>
                </a:cubicBezTo>
                <a:cubicBezTo>
                  <a:pt x="738042" y="2175472"/>
                  <a:pt x="721802" y="2150850"/>
                  <a:pt x="777439" y="2206487"/>
                </a:cubicBezTo>
                <a:cubicBezTo>
                  <a:pt x="814664" y="2243712"/>
                  <a:pt x="793921" y="2231859"/>
                  <a:pt x="837073" y="2246243"/>
                </a:cubicBezTo>
                <a:cubicBezTo>
                  <a:pt x="913273" y="2242930"/>
                  <a:pt x="990510" y="2249263"/>
                  <a:pt x="1065673" y="2236304"/>
                </a:cubicBezTo>
                <a:cubicBezTo>
                  <a:pt x="1065676" y="2236303"/>
                  <a:pt x="1140216" y="2186609"/>
                  <a:pt x="1155126" y="2176669"/>
                </a:cubicBezTo>
                <a:lnTo>
                  <a:pt x="1184943" y="2156791"/>
                </a:lnTo>
                <a:cubicBezTo>
                  <a:pt x="1191569" y="2146852"/>
                  <a:pt x="1196885" y="2135902"/>
                  <a:pt x="1204821" y="2126974"/>
                </a:cubicBezTo>
                <a:cubicBezTo>
                  <a:pt x="1223498" y="2105963"/>
                  <a:pt x="1264456" y="2067339"/>
                  <a:pt x="1264456" y="2067339"/>
                </a:cubicBezTo>
                <a:cubicBezTo>
                  <a:pt x="1271082" y="2054087"/>
                  <a:pt x="1278498" y="2041201"/>
                  <a:pt x="1284334" y="2027582"/>
                </a:cubicBezTo>
                <a:cubicBezTo>
                  <a:pt x="1298689" y="1994087"/>
                  <a:pt x="1291606" y="1995828"/>
                  <a:pt x="1304213" y="1958009"/>
                </a:cubicBezTo>
                <a:cubicBezTo>
                  <a:pt x="1336901" y="1859948"/>
                  <a:pt x="1314403" y="1956752"/>
                  <a:pt x="1334030" y="1858617"/>
                </a:cubicBezTo>
                <a:cubicBezTo>
                  <a:pt x="1337343" y="1620078"/>
                  <a:pt x="1334434" y="1381371"/>
                  <a:pt x="1343969" y="1143000"/>
                </a:cubicBezTo>
                <a:cubicBezTo>
                  <a:pt x="1344613" y="1126896"/>
                  <a:pt x="1374566" y="1104754"/>
                  <a:pt x="1383726" y="1093304"/>
                </a:cubicBezTo>
                <a:cubicBezTo>
                  <a:pt x="1391188" y="1083976"/>
                  <a:pt x="1393474" y="1069818"/>
                  <a:pt x="1403604" y="1063487"/>
                </a:cubicBezTo>
                <a:cubicBezTo>
                  <a:pt x="1421373" y="1052382"/>
                  <a:pt x="1463239" y="1043609"/>
                  <a:pt x="1463239" y="1043609"/>
                </a:cubicBezTo>
                <a:cubicBezTo>
                  <a:pt x="1469865" y="1036983"/>
                  <a:pt x="1475082" y="1028551"/>
                  <a:pt x="1483117" y="1023730"/>
                </a:cubicBezTo>
                <a:cubicBezTo>
                  <a:pt x="1525917" y="998049"/>
                  <a:pt x="1580965" y="1026160"/>
                  <a:pt x="1622265" y="1033669"/>
                </a:cubicBezTo>
                <a:cubicBezTo>
                  <a:pt x="1625578" y="1063487"/>
                  <a:pt x="1627961" y="1093422"/>
                  <a:pt x="1632204" y="1123122"/>
                </a:cubicBezTo>
                <a:cubicBezTo>
                  <a:pt x="1634593" y="1139845"/>
                  <a:pt x="1640375" y="1156017"/>
                  <a:pt x="1642143" y="1172817"/>
                </a:cubicBezTo>
                <a:cubicBezTo>
                  <a:pt x="1647011" y="1219062"/>
                  <a:pt x="1648769" y="1265582"/>
                  <a:pt x="1652082" y="1311965"/>
                </a:cubicBezTo>
                <a:cubicBezTo>
                  <a:pt x="1655395" y="1414669"/>
                  <a:pt x="1656159" y="1517488"/>
                  <a:pt x="1662021" y="1620078"/>
                </a:cubicBezTo>
                <a:cubicBezTo>
                  <a:pt x="1662800" y="1633716"/>
                  <a:pt x="1669714" y="1646361"/>
                  <a:pt x="1671960" y="1659835"/>
                </a:cubicBezTo>
                <a:cubicBezTo>
                  <a:pt x="1676351" y="1686182"/>
                  <a:pt x="1678779" y="1712820"/>
                  <a:pt x="1681900" y="1739348"/>
                </a:cubicBezTo>
                <a:cubicBezTo>
                  <a:pt x="1684151" y="1758484"/>
                  <a:pt x="1697589" y="1885271"/>
                  <a:pt x="1701778" y="1908313"/>
                </a:cubicBezTo>
                <a:cubicBezTo>
                  <a:pt x="1703652" y="1918621"/>
                  <a:pt x="1708839" y="1928056"/>
                  <a:pt x="1711717" y="1938130"/>
                </a:cubicBezTo>
                <a:cubicBezTo>
                  <a:pt x="1717122" y="1957048"/>
                  <a:pt x="1732086" y="2028075"/>
                  <a:pt x="1741534" y="2037522"/>
                </a:cubicBezTo>
                <a:cubicBezTo>
                  <a:pt x="1760024" y="2056011"/>
                  <a:pt x="1768753" y="2062140"/>
                  <a:pt x="1781291" y="2087217"/>
                </a:cubicBezTo>
                <a:cubicBezTo>
                  <a:pt x="1789270" y="2103175"/>
                  <a:pt x="1792505" y="2121317"/>
                  <a:pt x="1801169" y="2136913"/>
                </a:cubicBezTo>
                <a:cubicBezTo>
                  <a:pt x="1819449" y="2169817"/>
                  <a:pt x="1855468" y="2201151"/>
                  <a:pt x="1880682" y="2226365"/>
                </a:cubicBezTo>
                <a:cubicBezTo>
                  <a:pt x="1890621" y="2236304"/>
                  <a:pt x="1896864" y="2252773"/>
                  <a:pt x="1910500" y="2256182"/>
                </a:cubicBezTo>
                <a:lnTo>
                  <a:pt x="1950256" y="2266122"/>
                </a:lnTo>
                <a:cubicBezTo>
                  <a:pt x="2009891" y="2262809"/>
                  <a:pt x="2069981" y="2264252"/>
                  <a:pt x="2129160" y="2256182"/>
                </a:cubicBezTo>
                <a:cubicBezTo>
                  <a:pt x="2143841" y="2254180"/>
                  <a:pt x="2156353" y="2244157"/>
                  <a:pt x="2168917" y="2236304"/>
                </a:cubicBezTo>
                <a:cubicBezTo>
                  <a:pt x="2182964" y="2227525"/>
                  <a:pt x="2196960" y="2218200"/>
                  <a:pt x="2208673" y="2206487"/>
                </a:cubicBezTo>
                <a:cubicBezTo>
                  <a:pt x="2217120" y="2198040"/>
                  <a:pt x="2221609" y="2186390"/>
                  <a:pt x="2228552" y="2176669"/>
                </a:cubicBezTo>
                <a:cubicBezTo>
                  <a:pt x="2238180" y="2163190"/>
                  <a:pt x="2248430" y="2150165"/>
                  <a:pt x="2258369" y="2136913"/>
                </a:cubicBezTo>
                <a:lnTo>
                  <a:pt x="2278247" y="2077278"/>
                </a:lnTo>
                <a:cubicBezTo>
                  <a:pt x="2281560" y="2067339"/>
                  <a:pt x="2282375" y="2056178"/>
                  <a:pt x="2288186" y="2047461"/>
                </a:cubicBezTo>
                <a:lnTo>
                  <a:pt x="2308065" y="2017643"/>
                </a:lnTo>
                <a:cubicBezTo>
                  <a:pt x="2311378" y="2007704"/>
                  <a:pt x="2313877" y="1997456"/>
                  <a:pt x="2318004" y="1987826"/>
                </a:cubicBezTo>
                <a:cubicBezTo>
                  <a:pt x="2323840" y="1974207"/>
                  <a:pt x="2334778" y="1962557"/>
                  <a:pt x="2337882" y="1948069"/>
                </a:cubicBezTo>
                <a:cubicBezTo>
                  <a:pt x="2344858" y="1915512"/>
                  <a:pt x="2343931" y="1881746"/>
                  <a:pt x="2347821" y="1848678"/>
                </a:cubicBezTo>
                <a:cubicBezTo>
                  <a:pt x="2350558" y="1825412"/>
                  <a:pt x="2354447" y="1802295"/>
                  <a:pt x="2357760" y="1779104"/>
                </a:cubicBezTo>
                <a:cubicBezTo>
                  <a:pt x="2361073" y="1716156"/>
                  <a:pt x="2365564" y="1653260"/>
                  <a:pt x="2367700" y="1590261"/>
                </a:cubicBezTo>
                <a:cubicBezTo>
                  <a:pt x="2371700" y="1472275"/>
                  <a:pt x="2346135" y="1291084"/>
                  <a:pt x="2387578" y="1152939"/>
                </a:cubicBezTo>
                <a:cubicBezTo>
                  <a:pt x="2393599" y="1132869"/>
                  <a:pt x="2401435" y="1113374"/>
                  <a:pt x="2407456" y="1093304"/>
                </a:cubicBezTo>
                <a:cubicBezTo>
                  <a:pt x="2413247" y="1074000"/>
                  <a:pt x="2427234" y="1003952"/>
                  <a:pt x="2437273" y="993913"/>
                </a:cubicBezTo>
                <a:lnTo>
                  <a:pt x="2457152" y="974035"/>
                </a:lnTo>
                <a:cubicBezTo>
                  <a:pt x="2470899" y="932792"/>
                  <a:pt x="2466917" y="924398"/>
                  <a:pt x="2526726" y="904461"/>
                </a:cubicBezTo>
                <a:lnTo>
                  <a:pt x="2586360" y="884582"/>
                </a:lnTo>
                <a:cubicBezTo>
                  <a:pt x="2619491" y="887895"/>
                  <a:pt x="2655971" y="879632"/>
                  <a:pt x="2685752" y="894522"/>
                </a:cubicBezTo>
                <a:cubicBezTo>
                  <a:pt x="2701710" y="902501"/>
                  <a:pt x="2699988" y="927291"/>
                  <a:pt x="2705630" y="944217"/>
                </a:cubicBezTo>
                <a:cubicBezTo>
                  <a:pt x="2727024" y="1008399"/>
                  <a:pt x="2700508" y="961383"/>
                  <a:pt x="2735447" y="1013791"/>
                </a:cubicBezTo>
                <a:cubicBezTo>
                  <a:pt x="2738760" y="1027043"/>
                  <a:pt x="2741633" y="1040413"/>
                  <a:pt x="2745386" y="1053548"/>
                </a:cubicBezTo>
                <a:cubicBezTo>
                  <a:pt x="2748264" y="1063622"/>
                  <a:pt x="2754931" y="1072896"/>
                  <a:pt x="2755326" y="1083365"/>
                </a:cubicBezTo>
                <a:cubicBezTo>
                  <a:pt x="2755694" y="1093108"/>
                  <a:pt x="2752540" y="1531004"/>
                  <a:pt x="2775204" y="1689652"/>
                </a:cubicBezTo>
                <a:cubicBezTo>
                  <a:pt x="2778534" y="1712960"/>
                  <a:pt x="2796431" y="1739183"/>
                  <a:pt x="2805021" y="1759226"/>
                </a:cubicBezTo>
                <a:cubicBezTo>
                  <a:pt x="2809148" y="1768856"/>
                  <a:pt x="2812082" y="1778970"/>
                  <a:pt x="2814960" y="1789043"/>
                </a:cubicBezTo>
                <a:cubicBezTo>
                  <a:pt x="2827135" y="1831655"/>
                  <a:pt x="2832603" y="1875640"/>
                  <a:pt x="2844778" y="1918252"/>
                </a:cubicBezTo>
                <a:cubicBezTo>
                  <a:pt x="2847656" y="1928326"/>
                  <a:pt x="2849327" y="1939085"/>
                  <a:pt x="2854717" y="1948069"/>
                </a:cubicBezTo>
                <a:cubicBezTo>
                  <a:pt x="2859538" y="1956104"/>
                  <a:pt x="2867969" y="1961322"/>
                  <a:pt x="2874595" y="1967948"/>
                </a:cubicBezTo>
                <a:cubicBezTo>
                  <a:pt x="2881595" y="2016946"/>
                  <a:pt x="2881693" y="2034677"/>
                  <a:pt x="2894473" y="2077278"/>
                </a:cubicBezTo>
                <a:cubicBezTo>
                  <a:pt x="2900494" y="2097348"/>
                  <a:pt x="2896917" y="2125290"/>
                  <a:pt x="2914352" y="2136913"/>
                </a:cubicBezTo>
                <a:cubicBezTo>
                  <a:pt x="2924291" y="2143539"/>
                  <a:pt x="2933253" y="2151940"/>
                  <a:pt x="2944169" y="2156791"/>
                </a:cubicBezTo>
                <a:cubicBezTo>
                  <a:pt x="2963317" y="2165301"/>
                  <a:pt x="3003804" y="2176669"/>
                  <a:pt x="3003804" y="2176669"/>
                </a:cubicBezTo>
                <a:cubicBezTo>
                  <a:pt x="3060633" y="2214557"/>
                  <a:pt x="3011062" y="2187929"/>
                  <a:pt x="3113134" y="2206487"/>
                </a:cubicBezTo>
                <a:cubicBezTo>
                  <a:pt x="3123442" y="2208361"/>
                  <a:pt x="3132679" y="2214371"/>
                  <a:pt x="3142952" y="2216426"/>
                </a:cubicBezTo>
                <a:cubicBezTo>
                  <a:pt x="3165924" y="2221020"/>
                  <a:pt x="3189477" y="2222174"/>
                  <a:pt x="3212526" y="2226365"/>
                </a:cubicBezTo>
                <a:cubicBezTo>
                  <a:pt x="3225966" y="2228809"/>
                  <a:pt x="3238887" y="2233625"/>
                  <a:pt x="3252282" y="2236304"/>
                </a:cubicBezTo>
                <a:cubicBezTo>
                  <a:pt x="3272043" y="2240256"/>
                  <a:pt x="3292039" y="2242930"/>
                  <a:pt x="3311917" y="2246243"/>
                </a:cubicBezTo>
                <a:cubicBezTo>
                  <a:pt x="3319683" y="2250126"/>
                  <a:pt x="3366864" y="2276061"/>
                  <a:pt x="3381491" y="2276061"/>
                </a:cubicBezTo>
                <a:cubicBezTo>
                  <a:pt x="3404918" y="2276061"/>
                  <a:pt x="3427874" y="2269435"/>
                  <a:pt x="3451065" y="2266122"/>
                </a:cubicBezTo>
                <a:cubicBezTo>
                  <a:pt x="3470943" y="2259496"/>
                  <a:pt x="3490153" y="2250352"/>
                  <a:pt x="3510700" y="2246243"/>
                </a:cubicBezTo>
                <a:cubicBezTo>
                  <a:pt x="3539866" y="2240410"/>
                  <a:pt x="3563472" y="2237825"/>
                  <a:pt x="3590213" y="2226365"/>
                </a:cubicBezTo>
                <a:cubicBezTo>
                  <a:pt x="3676190" y="2189518"/>
                  <a:pt x="3589856" y="2219858"/>
                  <a:pt x="3659786" y="2196548"/>
                </a:cubicBezTo>
                <a:cubicBezTo>
                  <a:pt x="3669725" y="2189922"/>
                  <a:pt x="3678920" y="2182011"/>
                  <a:pt x="3689604" y="2176669"/>
                </a:cubicBezTo>
                <a:cubicBezTo>
                  <a:pt x="3698975" y="2171984"/>
                  <a:pt x="3710437" y="2172120"/>
                  <a:pt x="3719421" y="2166730"/>
                </a:cubicBezTo>
                <a:cubicBezTo>
                  <a:pt x="3727456" y="2161909"/>
                  <a:pt x="3731983" y="2152706"/>
                  <a:pt x="3739300" y="2146852"/>
                </a:cubicBezTo>
                <a:cubicBezTo>
                  <a:pt x="3748628" y="2139390"/>
                  <a:pt x="3760127" y="2134840"/>
                  <a:pt x="3769117" y="2126974"/>
                </a:cubicBezTo>
                <a:cubicBezTo>
                  <a:pt x="3800532" y="2099486"/>
                  <a:pt x="3819446" y="2081140"/>
                  <a:pt x="3838691" y="2047461"/>
                </a:cubicBezTo>
                <a:cubicBezTo>
                  <a:pt x="3851332" y="2025339"/>
                  <a:pt x="3862314" y="2002665"/>
                  <a:pt x="3868508" y="1977887"/>
                </a:cubicBezTo>
                <a:cubicBezTo>
                  <a:pt x="3872605" y="1961498"/>
                  <a:pt x="3873105" y="1944217"/>
                  <a:pt x="3878447" y="1928191"/>
                </a:cubicBezTo>
                <a:cubicBezTo>
                  <a:pt x="3883132" y="1914135"/>
                  <a:pt x="3891700" y="1901687"/>
                  <a:pt x="3898326" y="1888435"/>
                </a:cubicBezTo>
                <a:cubicBezTo>
                  <a:pt x="3901639" y="1861931"/>
                  <a:pt x="3904488" y="1835364"/>
                  <a:pt x="3908265" y="1808922"/>
                </a:cubicBezTo>
                <a:cubicBezTo>
                  <a:pt x="3911115" y="1788972"/>
                  <a:pt x="3918204" y="1769440"/>
                  <a:pt x="3918204" y="1749287"/>
                </a:cubicBezTo>
                <a:cubicBezTo>
                  <a:pt x="3918204" y="1673015"/>
                  <a:pt x="3911578" y="1596887"/>
                  <a:pt x="3908265" y="1520687"/>
                </a:cubicBezTo>
                <a:cubicBezTo>
                  <a:pt x="3868508" y="1524000"/>
                  <a:pt x="3828540" y="1525353"/>
                  <a:pt x="3788995" y="1530626"/>
                </a:cubicBezTo>
                <a:cubicBezTo>
                  <a:pt x="3754930" y="1535168"/>
                  <a:pt x="3759817" y="1545215"/>
                  <a:pt x="3729360" y="1560443"/>
                </a:cubicBezTo>
                <a:cubicBezTo>
                  <a:pt x="3719989" y="1565128"/>
                  <a:pt x="3709482" y="1567069"/>
                  <a:pt x="3699543" y="1570382"/>
                </a:cubicBezTo>
                <a:cubicBezTo>
                  <a:pt x="3614102" y="1627346"/>
                  <a:pt x="3722199" y="1559055"/>
                  <a:pt x="3639908" y="1600200"/>
                </a:cubicBezTo>
                <a:cubicBezTo>
                  <a:pt x="3596280" y="1622014"/>
                  <a:pt x="3622615" y="1622529"/>
                  <a:pt x="3570334" y="1639956"/>
                </a:cubicBezTo>
                <a:cubicBezTo>
                  <a:pt x="3554308" y="1645298"/>
                  <a:pt x="3537028" y="1645798"/>
                  <a:pt x="3520639" y="1649895"/>
                </a:cubicBezTo>
                <a:cubicBezTo>
                  <a:pt x="3510475" y="1652436"/>
                  <a:pt x="3500760" y="1656522"/>
                  <a:pt x="3490821" y="1659835"/>
                </a:cubicBezTo>
                <a:cubicBezTo>
                  <a:pt x="3441125" y="1653209"/>
                  <a:pt x="3389087" y="1656427"/>
                  <a:pt x="3341734" y="1639956"/>
                </a:cubicBezTo>
                <a:cubicBezTo>
                  <a:pt x="3310443" y="1629072"/>
                  <a:pt x="3285647" y="1603749"/>
                  <a:pt x="3262221" y="1580322"/>
                </a:cubicBezTo>
                <a:cubicBezTo>
                  <a:pt x="3255595" y="1573696"/>
                  <a:pt x="3247541" y="1568240"/>
                  <a:pt x="3242343" y="1560443"/>
                </a:cubicBezTo>
                <a:cubicBezTo>
                  <a:pt x="3234125" y="1548115"/>
                  <a:pt x="3229091" y="1533939"/>
                  <a:pt x="3222465" y="1520687"/>
                </a:cubicBezTo>
                <a:cubicBezTo>
                  <a:pt x="3222714" y="1516201"/>
                  <a:pt x="3215318" y="1366014"/>
                  <a:pt x="3242343" y="1311965"/>
                </a:cubicBezTo>
                <a:cubicBezTo>
                  <a:pt x="3247685" y="1301281"/>
                  <a:pt x="3255595" y="1292087"/>
                  <a:pt x="3262221" y="1282148"/>
                </a:cubicBezTo>
                <a:cubicBezTo>
                  <a:pt x="3274719" y="1244652"/>
                  <a:pt x="3277740" y="1226872"/>
                  <a:pt x="3311917" y="1192695"/>
                </a:cubicBezTo>
                <a:cubicBezTo>
                  <a:pt x="3321856" y="1182756"/>
                  <a:pt x="3329447" y="1169704"/>
                  <a:pt x="3341734" y="1162878"/>
                </a:cubicBezTo>
                <a:cubicBezTo>
                  <a:pt x="3362449" y="1151370"/>
                  <a:pt x="3425121" y="1136055"/>
                  <a:pt x="3451065" y="1133061"/>
                </a:cubicBezTo>
                <a:cubicBezTo>
                  <a:pt x="3520493" y="1125050"/>
                  <a:pt x="3590212" y="1119808"/>
                  <a:pt x="3659786" y="1113182"/>
                </a:cubicBezTo>
                <a:cubicBezTo>
                  <a:pt x="3696046" y="1004414"/>
                  <a:pt x="3638213" y="1169179"/>
                  <a:pt x="3689604" y="1053548"/>
                </a:cubicBezTo>
                <a:cubicBezTo>
                  <a:pt x="3698114" y="1034400"/>
                  <a:pt x="3704400" y="1014241"/>
                  <a:pt x="3709482" y="993913"/>
                </a:cubicBezTo>
                <a:lnTo>
                  <a:pt x="3739300" y="874643"/>
                </a:lnTo>
                <a:cubicBezTo>
                  <a:pt x="3742613" y="861391"/>
                  <a:pt x="3744919" y="847846"/>
                  <a:pt x="3749239" y="834887"/>
                </a:cubicBezTo>
                <a:lnTo>
                  <a:pt x="3769117" y="775252"/>
                </a:lnTo>
                <a:lnTo>
                  <a:pt x="3798934" y="685800"/>
                </a:lnTo>
                <a:lnTo>
                  <a:pt x="3808873" y="655982"/>
                </a:lnTo>
                <a:lnTo>
                  <a:pt x="3818813" y="626165"/>
                </a:lnTo>
                <a:cubicBezTo>
                  <a:pt x="3815500" y="463826"/>
                  <a:pt x="3826804" y="300528"/>
                  <a:pt x="3808873" y="139148"/>
                </a:cubicBezTo>
                <a:cubicBezTo>
                  <a:pt x="3806286" y="115865"/>
                  <a:pt x="3772173" y="108944"/>
                  <a:pt x="3759178" y="89452"/>
                </a:cubicBezTo>
                <a:cubicBezTo>
                  <a:pt x="3752552" y="79513"/>
                  <a:pt x="3749429" y="65966"/>
                  <a:pt x="3739300" y="59635"/>
                </a:cubicBezTo>
                <a:cubicBezTo>
                  <a:pt x="3703892" y="37505"/>
                  <a:pt x="3637272" y="34457"/>
                  <a:pt x="3600152" y="29817"/>
                </a:cubicBezTo>
                <a:cubicBezTo>
                  <a:pt x="3590213" y="26504"/>
                  <a:pt x="3580498" y="22419"/>
                  <a:pt x="3570334" y="19878"/>
                </a:cubicBezTo>
                <a:cubicBezTo>
                  <a:pt x="3524800" y="8495"/>
                  <a:pt x="3489408" y="6035"/>
                  <a:pt x="3441126" y="0"/>
                </a:cubicBezTo>
                <a:cubicBezTo>
                  <a:pt x="3328482" y="3313"/>
                  <a:pt x="3215538" y="1070"/>
                  <a:pt x="3103195" y="9939"/>
                </a:cubicBezTo>
                <a:cubicBezTo>
                  <a:pt x="3088425" y="11105"/>
                  <a:pt x="3077733" y="25919"/>
                  <a:pt x="3063439" y="29817"/>
                </a:cubicBezTo>
                <a:cubicBezTo>
                  <a:pt x="3040838" y="35981"/>
                  <a:pt x="3016837" y="35162"/>
                  <a:pt x="2993865" y="39756"/>
                </a:cubicBezTo>
                <a:cubicBezTo>
                  <a:pt x="2967075" y="45114"/>
                  <a:pt x="2941505" y="56618"/>
                  <a:pt x="2914352" y="59635"/>
                </a:cubicBezTo>
                <a:cubicBezTo>
                  <a:pt x="2856101" y="66107"/>
                  <a:pt x="2812054" y="70059"/>
                  <a:pt x="2755326" y="79513"/>
                </a:cubicBezTo>
                <a:cubicBezTo>
                  <a:pt x="2738662" y="82290"/>
                  <a:pt x="2722447" y="87850"/>
                  <a:pt x="2705630" y="89452"/>
                </a:cubicBezTo>
                <a:cubicBezTo>
                  <a:pt x="2652757" y="94487"/>
                  <a:pt x="2599613" y="96078"/>
                  <a:pt x="2546604" y="99391"/>
                </a:cubicBezTo>
                <a:cubicBezTo>
                  <a:pt x="2533352" y="102704"/>
                  <a:pt x="2519982" y="105577"/>
                  <a:pt x="2506847" y="109330"/>
                </a:cubicBezTo>
                <a:cubicBezTo>
                  <a:pt x="2496773" y="112208"/>
                  <a:pt x="2487385" y="117676"/>
                  <a:pt x="2477030" y="119269"/>
                </a:cubicBezTo>
                <a:cubicBezTo>
                  <a:pt x="2444122" y="124332"/>
                  <a:pt x="2410769" y="125896"/>
                  <a:pt x="2377639" y="129209"/>
                </a:cubicBezTo>
                <a:cubicBezTo>
                  <a:pt x="2364387" y="132522"/>
                  <a:pt x="2351277" y="136469"/>
                  <a:pt x="2337882" y="139148"/>
                </a:cubicBezTo>
                <a:cubicBezTo>
                  <a:pt x="2094330" y="187857"/>
                  <a:pt x="1782055" y="141999"/>
                  <a:pt x="1582508" y="139148"/>
                </a:cubicBezTo>
                <a:cubicBezTo>
                  <a:pt x="1552691" y="135835"/>
                  <a:pt x="1522708" y="133771"/>
                  <a:pt x="1493056" y="129209"/>
                </a:cubicBezTo>
                <a:cubicBezTo>
                  <a:pt x="1479555" y="127132"/>
                  <a:pt x="1466695" y="121948"/>
                  <a:pt x="1453300" y="119269"/>
                </a:cubicBezTo>
                <a:cubicBezTo>
                  <a:pt x="1433539" y="115317"/>
                  <a:pt x="1413583" y="112394"/>
                  <a:pt x="1393665" y="109330"/>
                </a:cubicBezTo>
                <a:cubicBezTo>
                  <a:pt x="1286820" y="92893"/>
                  <a:pt x="1361880" y="106949"/>
                  <a:pt x="1274395" y="89452"/>
                </a:cubicBezTo>
                <a:cubicBezTo>
                  <a:pt x="1244578" y="92765"/>
                  <a:pt x="1210254" y="83284"/>
                  <a:pt x="1184943" y="99391"/>
                </a:cubicBezTo>
                <a:cubicBezTo>
                  <a:pt x="1177749" y="103969"/>
                  <a:pt x="1159062" y="183039"/>
                  <a:pt x="1155126" y="198782"/>
                </a:cubicBezTo>
                <a:cubicBezTo>
                  <a:pt x="1151813" y="298173"/>
                  <a:pt x="1154469" y="397944"/>
                  <a:pt x="1145186" y="496956"/>
                </a:cubicBezTo>
                <a:cubicBezTo>
                  <a:pt x="1144311" y="506286"/>
                  <a:pt x="1132507" y="510836"/>
                  <a:pt x="1125308" y="516835"/>
                </a:cubicBezTo>
                <a:cubicBezTo>
                  <a:pt x="1077923" y="556324"/>
                  <a:pt x="1098902" y="541418"/>
                  <a:pt x="1045795" y="556591"/>
                </a:cubicBezTo>
                <a:cubicBezTo>
                  <a:pt x="1035721" y="559469"/>
                  <a:pt x="1026085" y="563773"/>
                  <a:pt x="1015978" y="566530"/>
                </a:cubicBezTo>
                <a:cubicBezTo>
                  <a:pt x="989621" y="573719"/>
                  <a:pt x="962383" y="577770"/>
                  <a:pt x="936465" y="586409"/>
                </a:cubicBezTo>
                <a:cubicBezTo>
                  <a:pt x="912834" y="594286"/>
                  <a:pt x="891849" y="602127"/>
                  <a:pt x="866891" y="606287"/>
                </a:cubicBezTo>
                <a:cubicBezTo>
                  <a:pt x="840544" y="610678"/>
                  <a:pt x="813882" y="612913"/>
                  <a:pt x="787378" y="616226"/>
                </a:cubicBezTo>
                <a:cubicBezTo>
                  <a:pt x="617490" y="613137"/>
                  <a:pt x="376604" y="635450"/>
                  <a:pt x="181091" y="596348"/>
                </a:cubicBezTo>
                <a:cubicBezTo>
                  <a:pt x="167696" y="593669"/>
                  <a:pt x="154586" y="589722"/>
                  <a:pt x="141334" y="586409"/>
                </a:cubicBezTo>
                <a:cubicBezTo>
                  <a:pt x="118591" y="563665"/>
                  <a:pt x="113612" y="562876"/>
                  <a:pt x="101578" y="526774"/>
                </a:cubicBezTo>
                <a:cubicBezTo>
                  <a:pt x="90238" y="492753"/>
                  <a:pt x="96576" y="477012"/>
                  <a:pt x="81700" y="447261"/>
                </a:cubicBezTo>
                <a:cubicBezTo>
                  <a:pt x="76358" y="436577"/>
                  <a:pt x="68447" y="427382"/>
                  <a:pt x="61821" y="417443"/>
                </a:cubicBezTo>
                <a:cubicBezTo>
                  <a:pt x="45256" y="420756"/>
                  <a:pt x="19681" y="412272"/>
                  <a:pt x="12126" y="427382"/>
                </a:cubicBezTo>
                <a:cubicBezTo>
                  <a:pt x="-20504" y="492644"/>
                  <a:pt x="19540" y="496114"/>
                  <a:pt x="51882" y="506895"/>
                </a:cubicBezTo>
                <a:cubicBezTo>
                  <a:pt x="98265" y="503582"/>
                  <a:pt x="146099" y="508937"/>
                  <a:pt x="191030" y="496956"/>
                </a:cubicBezTo>
                <a:cubicBezTo>
                  <a:pt x="201153" y="494257"/>
                  <a:pt x="200969" y="477616"/>
                  <a:pt x="200969" y="467139"/>
                </a:cubicBezTo>
                <a:cubicBezTo>
                  <a:pt x="200969" y="440428"/>
                  <a:pt x="205846" y="409851"/>
                  <a:pt x="191030" y="387626"/>
                </a:cubicBezTo>
                <a:cubicBezTo>
                  <a:pt x="181659" y="373570"/>
                  <a:pt x="157899" y="381000"/>
                  <a:pt x="141334" y="377687"/>
                </a:cubicBezTo>
                <a:cubicBezTo>
                  <a:pt x="108204" y="381000"/>
                  <a:pt x="72254" y="373848"/>
                  <a:pt x="41943" y="387626"/>
                </a:cubicBezTo>
                <a:cubicBezTo>
                  <a:pt x="29508" y="393278"/>
                  <a:pt x="32004" y="413722"/>
                  <a:pt x="32004" y="427382"/>
                </a:cubicBezTo>
                <a:cubicBezTo>
                  <a:pt x="32004" y="577427"/>
                  <a:pt x="36" y="556054"/>
                  <a:pt x="81700" y="576469"/>
                </a:cubicBezTo>
                <a:cubicBezTo>
                  <a:pt x="111517" y="569843"/>
                  <a:pt x="143832" y="570251"/>
                  <a:pt x="171152" y="556591"/>
                </a:cubicBezTo>
                <a:cubicBezTo>
                  <a:pt x="180523" y="551906"/>
                  <a:pt x="181091" y="537251"/>
                  <a:pt x="181091" y="526774"/>
                </a:cubicBezTo>
                <a:cubicBezTo>
                  <a:pt x="181091" y="496773"/>
                  <a:pt x="184569" y="464156"/>
                  <a:pt x="171152" y="437322"/>
                </a:cubicBezTo>
                <a:cubicBezTo>
                  <a:pt x="165043" y="425104"/>
                  <a:pt x="144647" y="430695"/>
                  <a:pt x="131395" y="427382"/>
                </a:cubicBezTo>
                <a:cubicBezTo>
                  <a:pt x="98265" y="430695"/>
                  <a:pt x="59708" y="418853"/>
                  <a:pt x="32004" y="437322"/>
                </a:cubicBezTo>
                <a:cubicBezTo>
                  <a:pt x="17948" y="446693"/>
                  <a:pt x="28752" y="476464"/>
                  <a:pt x="41943" y="487017"/>
                </a:cubicBezTo>
                <a:cubicBezTo>
                  <a:pt x="52610" y="495550"/>
                  <a:pt x="68448" y="480391"/>
                  <a:pt x="81700" y="477078"/>
                </a:cubicBezTo>
                <a:cubicBezTo>
                  <a:pt x="91639" y="470452"/>
                  <a:pt x="104055" y="466528"/>
                  <a:pt x="111517" y="457200"/>
                </a:cubicBezTo>
                <a:cubicBezTo>
                  <a:pt x="130529" y="433435"/>
                  <a:pt x="117800" y="412758"/>
                  <a:pt x="111517" y="387626"/>
                </a:cubicBezTo>
                <a:cubicBezTo>
                  <a:pt x="59011" y="400752"/>
                  <a:pt x="22743" y="395887"/>
                  <a:pt x="81700" y="496956"/>
                </a:cubicBezTo>
                <a:cubicBezTo>
                  <a:pt x="92258" y="515055"/>
                  <a:pt x="141334" y="516835"/>
                  <a:pt x="141334" y="516835"/>
                </a:cubicBezTo>
                <a:lnTo>
                  <a:pt x="200969" y="506895"/>
                </a:lnTo>
                <a:cubicBezTo>
                  <a:pt x="247577" y="378723"/>
                  <a:pt x="175504" y="400916"/>
                  <a:pt x="131395" y="427382"/>
                </a:cubicBezTo>
                <a:cubicBezTo>
                  <a:pt x="128554" y="429087"/>
                  <a:pt x="131395" y="434009"/>
                  <a:pt x="131395" y="437322"/>
                </a:cubicBezTo>
              </a:path>
            </a:pathLst>
          </a:cu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295939" y="1627256"/>
            <a:ext cx="4053870" cy="2388153"/>
          </a:xfrm>
          <a:custGeom>
            <a:avLst/>
            <a:gdLst>
              <a:gd name="connsiteX0" fmla="*/ 89452 w 4053870"/>
              <a:gd name="connsiteY0" fmla="*/ 2308640 h 2388153"/>
              <a:gd name="connsiteX1" fmla="*/ 79513 w 4053870"/>
              <a:gd name="connsiteY1" fmla="*/ 2249005 h 2388153"/>
              <a:gd name="connsiteX2" fmla="*/ 99391 w 4053870"/>
              <a:gd name="connsiteY2" fmla="*/ 1921014 h 2388153"/>
              <a:gd name="connsiteX3" fmla="*/ 119270 w 4053870"/>
              <a:gd name="connsiteY3" fmla="*/ 1861379 h 2388153"/>
              <a:gd name="connsiteX4" fmla="*/ 129209 w 4053870"/>
              <a:gd name="connsiteY4" fmla="*/ 1821622 h 2388153"/>
              <a:gd name="connsiteX5" fmla="*/ 248478 w 4053870"/>
              <a:gd name="connsiteY5" fmla="*/ 1722231 h 2388153"/>
              <a:gd name="connsiteX6" fmla="*/ 278296 w 4053870"/>
              <a:gd name="connsiteY6" fmla="*/ 1702353 h 2388153"/>
              <a:gd name="connsiteX7" fmla="*/ 417444 w 4053870"/>
              <a:gd name="connsiteY7" fmla="*/ 1682474 h 2388153"/>
              <a:gd name="connsiteX8" fmla="*/ 487018 w 4053870"/>
              <a:gd name="connsiteY8" fmla="*/ 1712292 h 2388153"/>
              <a:gd name="connsiteX9" fmla="*/ 496957 w 4053870"/>
              <a:gd name="connsiteY9" fmla="*/ 1742109 h 2388153"/>
              <a:gd name="connsiteX10" fmla="*/ 506896 w 4053870"/>
              <a:gd name="connsiteY10" fmla="*/ 1831561 h 2388153"/>
              <a:gd name="connsiteX11" fmla="*/ 516835 w 4053870"/>
              <a:gd name="connsiteY11" fmla="*/ 2239066 h 2388153"/>
              <a:gd name="connsiteX12" fmla="*/ 526774 w 4053870"/>
              <a:gd name="connsiteY12" fmla="*/ 2288761 h 2388153"/>
              <a:gd name="connsiteX13" fmla="*/ 536713 w 4053870"/>
              <a:gd name="connsiteY13" fmla="*/ 2318579 h 2388153"/>
              <a:gd name="connsiteX14" fmla="*/ 576470 w 4053870"/>
              <a:gd name="connsiteY14" fmla="*/ 2328518 h 2388153"/>
              <a:gd name="connsiteX15" fmla="*/ 775252 w 4053870"/>
              <a:gd name="connsiteY15" fmla="*/ 2318579 h 2388153"/>
              <a:gd name="connsiteX16" fmla="*/ 894522 w 4053870"/>
              <a:gd name="connsiteY16" fmla="*/ 2308640 h 2388153"/>
              <a:gd name="connsiteX17" fmla="*/ 1033670 w 4053870"/>
              <a:gd name="connsiteY17" fmla="*/ 2298701 h 2388153"/>
              <a:gd name="connsiteX18" fmla="*/ 1063487 w 4053870"/>
              <a:gd name="connsiteY18" fmla="*/ 2288761 h 2388153"/>
              <a:gd name="connsiteX19" fmla="*/ 1083365 w 4053870"/>
              <a:gd name="connsiteY19" fmla="*/ 2249005 h 2388153"/>
              <a:gd name="connsiteX20" fmla="*/ 1103244 w 4053870"/>
              <a:gd name="connsiteY20" fmla="*/ 2149614 h 2388153"/>
              <a:gd name="connsiteX21" fmla="*/ 1113183 w 4053870"/>
              <a:gd name="connsiteY21" fmla="*/ 1861379 h 2388153"/>
              <a:gd name="connsiteX22" fmla="*/ 1123122 w 4053870"/>
              <a:gd name="connsiteY22" fmla="*/ 1821622 h 2388153"/>
              <a:gd name="connsiteX23" fmla="*/ 1143000 w 4053870"/>
              <a:gd name="connsiteY23" fmla="*/ 1781866 h 2388153"/>
              <a:gd name="connsiteX24" fmla="*/ 1162878 w 4053870"/>
              <a:gd name="connsiteY24" fmla="*/ 1761987 h 2388153"/>
              <a:gd name="connsiteX25" fmla="*/ 1172818 w 4053870"/>
              <a:gd name="connsiteY25" fmla="*/ 1732170 h 2388153"/>
              <a:gd name="connsiteX26" fmla="*/ 1202635 w 4053870"/>
              <a:gd name="connsiteY26" fmla="*/ 1712292 h 2388153"/>
              <a:gd name="connsiteX27" fmla="*/ 1341783 w 4053870"/>
              <a:gd name="connsiteY27" fmla="*/ 1682474 h 2388153"/>
              <a:gd name="connsiteX28" fmla="*/ 1500809 w 4053870"/>
              <a:gd name="connsiteY28" fmla="*/ 1722231 h 2388153"/>
              <a:gd name="connsiteX29" fmla="*/ 1510748 w 4053870"/>
              <a:gd name="connsiteY29" fmla="*/ 1791805 h 2388153"/>
              <a:gd name="connsiteX30" fmla="*/ 1520687 w 4053870"/>
              <a:gd name="connsiteY30" fmla="*/ 2089979 h 2388153"/>
              <a:gd name="connsiteX31" fmla="*/ 1530626 w 4053870"/>
              <a:gd name="connsiteY31" fmla="*/ 2119796 h 2388153"/>
              <a:gd name="connsiteX32" fmla="*/ 1550504 w 4053870"/>
              <a:gd name="connsiteY32" fmla="*/ 2209248 h 2388153"/>
              <a:gd name="connsiteX33" fmla="*/ 1590261 w 4053870"/>
              <a:gd name="connsiteY33" fmla="*/ 2308640 h 2388153"/>
              <a:gd name="connsiteX34" fmla="*/ 1769165 w 4053870"/>
              <a:gd name="connsiteY34" fmla="*/ 2298701 h 2388153"/>
              <a:gd name="connsiteX35" fmla="*/ 1818861 w 4053870"/>
              <a:gd name="connsiteY35" fmla="*/ 2288761 h 2388153"/>
              <a:gd name="connsiteX36" fmla="*/ 1848678 w 4053870"/>
              <a:gd name="connsiteY36" fmla="*/ 2268883 h 2388153"/>
              <a:gd name="connsiteX37" fmla="*/ 1888435 w 4053870"/>
              <a:gd name="connsiteY37" fmla="*/ 2258944 h 2388153"/>
              <a:gd name="connsiteX38" fmla="*/ 2007704 w 4053870"/>
              <a:gd name="connsiteY38" fmla="*/ 2239066 h 2388153"/>
              <a:gd name="connsiteX39" fmla="*/ 2037522 w 4053870"/>
              <a:gd name="connsiteY39" fmla="*/ 2229127 h 2388153"/>
              <a:gd name="connsiteX40" fmla="*/ 2126974 w 4053870"/>
              <a:gd name="connsiteY40" fmla="*/ 2149614 h 2388153"/>
              <a:gd name="connsiteX41" fmla="*/ 2166731 w 4053870"/>
              <a:gd name="connsiteY41" fmla="*/ 2099918 h 2388153"/>
              <a:gd name="connsiteX42" fmla="*/ 2186609 w 4053870"/>
              <a:gd name="connsiteY42" fmla="*/ 2040283 h 2388153"/>
              <a:gd name="connsiteX43" fmla="*/ 2206487 w 4053870"/>
              <a:gd name="connsiteY43" fmla="*/ 1921014 h 2388153"/>
              <a:gd name="connsiteX44" fmla="*/ 2216426 w 4053870"/>
              <a:gd name="connsiteY44" fmla="*/ 1881257 h 2388153"/>
              <a:gd name="connsiteX45" fmla="*/ 2236304 w 4053870"/>
              <a:gd name="connsiteY45" fmla="*/ 1851440 h 2388153"/>
              <a:gd name="connsiteX46" fmla="*/ 2276061 w 4053870"/>
              <a:gd name="connsiteY46" fmla="*/ 1781866 h 2388153"/>
              <a:gd name="connsiteX47" fmla="*/ 2375452 w 4053870"/>
              <a:gd name="connsiteY47" fmla="*/ 1752048 h 2388153"/>
              <a:gd name="connsiteX48" fmla="*/ 2663687 w 4053870"/>
              <a:gd name="connsiteY48" fmla="*/ 1801744 h 2388153"/>
              <a:gd name="connsiteX49" fmla="*/ 2673626 w 4053870"/>
              <a:gd name="connsiteY49" fmla="*/ 1831561 h 2388153"/>
              <a:gd name="connsiteX50" fmla="*/ 2693504 w 4053870"/>
              <a:gd name="connsiteY50" fmla="*/ 1960770 h 2388153"/>
              <a:gd name="connsiteX51" fmla="*/ 2703444 w 4053870"/>
              <a:gd name="connsiteY51" fmla="*/ 2119796 h 2388153"/>
              <a:gd name="connsiteX52" fmla="*/ 2713383 w 4053870"/>
              <a:gd name="connsiteY52" fmla="*/ 2149614 h 2388153"/>
              <a:gd name="connsiteX53" fmla="*/ 2733261 w 4053870"/>
              <a:gd name="connsiteY53" fmla="*/ 2229127 h 2388153"/>
              <a:gd name="connsiteX54" fmla="*/ 2743200 w 4053870"/>
              <a:gd name="connsiteY54" fmla="*/ 2258944 h 2388153"/>
              <a:gd name="connsiteX55" fmla="*/ 2763078 w 4053870"/>
              <a:gd name="connsiteY55" fmla="*/ 2288761 h 2388153"/>
              <a:gd name="connsiteX56" fmla="*/ 2773018 w 4053870"/>
              <a:gd name="connsiteY56" fmla="*/ 2318579 h 2388153"/>
              <a:gd name="connsiteX57" fmla="*/ 2842591 w 4053870"/>
              <a:gd name="connsiteY57" fmla="*/ 2348396 h 2388153"/>
              <a:gd name="connsiteX58" fmla="*/ 2932044 w 4053870"/>
              <a:gd name="connsiteY58" fmla="*/ 2368274 h 2388153"/>
              <a:gd name="connsiteX59" fmla="*/ 3021496 w 4053870"/>
              <a:gd name="connsiteY59" fmla="*/ 2388153 h 2388153"/>
              <a:gd name="connsiteX60" fmla="*/ 3150704 w 4053870"/>
              <a:gd name="connsiteY60" fmla="*/ 2378214 h 2388153"/>
              <a:gd name="connsiteX61" fmla="*/ 3210339 w 4053870"/>
              <a:gd name="connsiteY61" fmla="*/ 2358335 h 2388153"/>
              <a:gd name="connsiteX62" fmla="*/ 3240157 w 4053870"/>
              <a:gd name="connsiteY62" fmla="*/ 2348396 h 2388153"/>
              <a:gd name="connsiteX63" fmla="*/ 3279913 w 4053870"/>
              <a:gd name="connsiteY63" fmla="*/ 2338457 h 2388153"/>
              <a:gd name="connsiteX64" fmla="*/ 3309731 w 4053870"/>
              <a:gd name="connsiteY64" fmla="*/ 2328518 h 2388153"/>
              <a:gd name="connsiteX65" fmla="*/ 3359426 w 4053870"/>
              <a:gd name="connsiteY65" fmla="*/ 2318579 h 2388153"/>
              <a:gd name="connsiteX66" fmla="*/ 3389244 w 4053870"/>
              <a:gd name="connsiteY66" fmla="*/ 2308640 h 2388153"/>
              <a:gd name="connsiteX67" fmla="*/ 3429000 w 4053870"/>
              <a:gd name="connsiteY67" fmla="*/ 2298701 h 2388153"/>
              <a:gd name="connsiteX68" fmla="*/ 3458818 w 4053870"/>
              <a:gd name="connsiteY68" fmla="*/ 2288761 h 2388153"/>
              <a:gd name="connsiteX69" fmla="*/ 3488635 w 4053870"/>
              <a:gd name="connsiteY69" fmla="*/ 2268883 h 2388153"/>
              <a:gd name="connsiteX70" fmla="*/ 3866322 w 4053870"/>
              <a:gd name="connsiteY70" fmla="*/ 2258944 h 2388153"/>
              <a:gd name="connsiteX71" fmla="*/ 3945835 w 4053870"/>
              <a:gd name="connsiteY71" fmla="*/ 2229127 h 2388153"/>
              <a:gd name="connsiteX72" fmla="*/ 3955774 w 4053870"/>
              <a:gd name="connsiteY72" fmla="*/ 2189370 h 2388153"/>
              <a:gd name="connsiteX73" fmla="*/ 3945835 w 4053870"/>
              <a:gd name="connsiteY73" fmla="*/ 1930953 h 2388153"/>
              <a:gd name="connsiteX74" fmla="*/ 3925957 w 4053870"/>
              <a:gd name="connsiteY74" fmla="*/ 1871318 h 2388153"/>
              <a:gd name="connsiteX75" fmla="*/ 3866322 w 4053870"/>
              <a:gd name="connsiteY75" fmla="*/ 1851440 h 2388153"/>
              <a:gd name="connsiteX76" fmla="*/ 3786809 w 4053870"/>
              <a:gd name="connsiteY76" fmla="*/ 1831561 h 2388153"/>
              <a:gd name="connsiteX77" fmla="*/ 3707296 w 4053870"/>
              <a:gd name="connsiteY77" fmla="*/ 1841501 h 2388153"/>
              <a:gd name="connsiteX78" fmla="*/ 3677478 w 4053870"/>
              <a:gd name="connsiteY78" fmla="*/ 1851440 h 2388153"/>
              <a:gd name="connsiteX79" fmla="*/ 3627783 w 4053870"/>
              <a:gd name="connsiteY79" fmla="*/ 1841501 h 2388153"/>
              <a:gd name="connsiteX80" fmla="*/ 3647661 w 4053870"/>
              <a:gd name="connsiteY80" fmla="*/ 1771927 h 2388153"/>
              <a:gd name="connsiteX81" fmla="*/ 3657600 w 4053870"/>
              <a:gd name="connsiteY81" fmla="*/ 1732170 h 2388153"/>
              <a:gd name="connsiteX82" fmla="*/ 3667539 w 4053870"/>
              <a:gd name="connsiteY82" fmla="*/ 1642718 h 2388153"/>
              <a:gd name="connsiteX83" fmla="*/ 3677478 w 4053870"/>
              <a:gd name="connsiteY83" fmla="*/ 1593022 h 2388153"/>
              <a:gd name="connsiteX84" fmla="*/ 3687418 w 4053870"/>
              <a:gd name="connsiteY84" fmla="*/ 1513509 h 2388153"/>
              <a:gd name="connsiteX85" fmla="*/ 3677478 w 4053870"/>
              <a:gd name="connsiteY85" fmla="*/ 1235214 h 2388153"/>
              <a:gd name="connsiteX86" fmla="*/ 3627783 w 4053870"/>
              <a:gd name="connsiteY86" fmla="*/ 1185518 h 2388153"/>
              <a:gd name="connsiteX87" fmla="*/ 3607904 w 4053870"/>
              <a:gd name="connsiteY87" fmla="*/ 1165640 h 2388153"/>
              <a:gd name="connsiteX88" fmla="*/ 3518452 w 4053870"/>
              <a:gd name="connsiteY88" fmla="*/ 1145761 h 2388153"/>
              <a:gd name="connsiteX89" fmla="*/ 3101009 w 4053870"/>
              <a:gd name="connsiteY89" fmla="*/ 1155701 h 2388153"/>
              <a:gd name="connsiteX90" fmla="*/ 3071191 w 4053870"/>
              <a:gd name="connsiteY90" fmla="*/ 1165640 h 2388153"/>
              <a:gd name="connsiteX91" fmla="*/ 3031435 w 4053870"/>
              <a:gd name="connsiteY91" fmla="*/ 1175579 h 2388153"/>
              <a:gd name="connsiteX92" fmla="*/ 2951922 w 4053870"/>
              <a:gd name="connsiteY92" fmla="*/ 1215335 h 2388153"/>
              <a:gd name="connsiteX93" fmla="*/ 2832652 w 4053870"/>
              <a:gd name="connsiteY93" fmla="*/ 1235214 h 2388153"/>
              <a:gd name="connsiteX94" fmla="*/ 2773018 w 4053870"/>
              <a:gd name="connsiteY94" fmla="*/ 1245153 h 2388153"/>
              <a:gd name="connsiteX95" fmla="*/ 2613991 w 4053870"/>
              <a:gd name="connsiteY95" fmla="*/ 1265031 h 2388153"/>
              <a:gd name="connsiteX96" fmla="*/ 2584174 w 4053870"/>
              <a:gd name="connsiteY96" fmla="*/ 1274970 h 2388153"/>
              <a:gd name="connsiteX97" fmla="*/ 2395331 w 4053870"/>
              <a:gd name="connsiteY97" fmla="*/ 1294848 h 2388153"/>
              <a:gd name="connsiteX98" fmla="*/ 2226365 w 4053870"/>
              <a:gd name="connsiteY98" fmla="*/ 1334605 h 2388153"/>
              <a:gd name="connsiteX99" fmla="*/ 2186609 w 4053870"/>
              <a:gd name="connsiteY99" fmla="*/ 1344544 h 2388153"/>
              <a:gd name="connsiteX100" fmla="*/ 1769165 w 4053870"/>
              <a:gd name="connsiteY100" fmla="*/ 1364422 h 2388153"/>
              <a:gd name="connsiteX101" fmla="*/ 1679713 w 4053870"/>
              <a:gd name="connsiteY101" fmla="*/ 1374361 h 2388153"/>
              <a:gd name="connsiteX102" fmla="*/ 1560444 w 4053870"/>
              <a:gd name="connsiteY102" fmla="*/ 1384301 h 2388153"/>
              <a:gd name="connsiteX103" fmla="*/ 1461052 w 4053870"/>
              <a:gd name="connsiteY103" fmla="*/ 1394240 h 2388153"/>
              <a:gd name="connsiteX104" fmla="*/ 655983 w 4053870"/>
              <a:gd name="connsiteY104" fmla="*/ 1384301 h 2388153"/>
              <a:gd name="connsiteX105" fmla="*/ 496957 w 4053870"/>
              <a:gd name="connsiteY105" fmla="*/ 1364422 h 2388153"/>
              <a:gd name="connsiteX106" fmla="*/ 467139 w 4053870"/>
              <a:gd name="connsiteY106" fmla="*/ 1344544 h 2388153"/>
              <a:gd name="connsiteX107" fmla="*/ 417444 w 4053870"/>
              <a:gd name="connsiteY107" fmla="*/ 1334605 h 2388153"/>
              <a:gd name="connsiteX108" fmla="*/ 387626 w 4053870"/>
              <a:gd name="connsiteY108" fmla="*/ 1324666 h 2388153"/>
              <a:gd name="connsiteX109" fmla="*/ 337931 w 4053870"/>
              <a:gd name="connsiteY109" fmla="*/ 1304787 h 2388153"/>
              <a:gd name="connsiteX110" fmla="*/ 298174 w 4053870"/>
              <a:gd name="connsiteY110" fmla="*/ 1284909 h 2388153"/>
              <a:gd name="connsiteX111" fmla="*/ 248478 w 4053870"/>
              <a:gd name="connsiteY111" fmla="*/ 1274970 h 2388153"/>
              <a:gd name="connsiteX112" fmla="*/ 178904 w 4053870"/>
              <a:gd name="connsiteY112" fmla="*/ 1235214 h 2388153"/>
              <a:gd name="connsiteX113" fmla="*/ 119270 w 4053870"/>
              <a:gd name="connsiteY113" fmla="*/ 1165640 h 2388153"/>
              <a:gd name="connsiteX114" fmla="*/ 89452 w 4053870"/>
              <a:gd name="connsiteY114" fmla="*/ 1145761 h 2388153"/>
              <a:gd name="connsiteX115" fmla="*/ 29818 w 4053870"/>
              <a:gd name="connsiteY115" fmla="*/ 1086127 h 2388153"/>
              <a:gd name="connsiteX116" fmla="*/ 9939 w 4053870"/>
              <a:gd name="connsiteY116" fmla="*/ 1016553 h 2388153"/>
              <a:gd name="connsiteX117" fmla="*/ 0 w 4053870"/>
              <a:gd name="connsiteY117" fmla="*/ 976796 h 2388153"/>
              <a:gd name="connsiteX118" fmla="*/ 39757 w 4053870"/>
              <a:gd name="connsiteY118" fmla="*/ 787953 h 2388153"/>
              <a:gd name="connsiteX119" fmla="*/ 59635 w 4053870"/>
              <a:gd name="connsiteY119" fmla="*/ 758135 h 2388153"/>
              <a:gd name="connsiteX120" fmla="*/ 178904 w 4053870"/>
              <a:gd name="connsiteY120" fmla="*/ 698501 h 2388153"/>
              <a:gd name="connsiteX121" fmla="*/ 208722 w 4053870"/>
              <a:gd name="connsiteY121" fmla="*/ 688561 h 2388153"/>
              <a:gd name="connsiteX122" fmla="*/ 327991 w 4053870"/>
              <a:gd name="connsiteY122" fmla="*/ 638866 h 2388153"/>
              <a:gd name="connsiteX123" fmla="*/ 357809 w 4053870"/>
              <a:gd name="connsiteY123" fmla="*/ 628927 h 2388153"/>
              <a:gd name="connsiteX124" fmla="*/ 1928191 w 4053870"/>
              <a:gd name="connsiteY124" fmla="*/ 618987 h 2388153"/>
              <a:gd name="connsiteX125" fmla="*/ 2097157 w 4053870"/>
              <a:gd name="connsiteY125" fmla="*/ 589170 h 2388153"/>
              <a:gd name="connsiteX126" fmla="*/ 2126974 w 4053870"/>
              <a:gd name="connsiteY126" fmla="*/ 579231 h 2388153"/>
              <a:gd name="connsiteX127" fmla="*/ 2276061 w 4053870"/>
              <a:gd name="connsiteY127" fmla="*/ 559353 h 2388153"/>
              <a:gd name="connsiteX128" fmla="*/ 3597965 w 4053870"/>
              <a:gd name="connsiteY128" fmla="*/ 549414 h 2388153"/>
              <a:gd name="connsiteX129" fmla="*/ 3925957 w 4053870"/>
              <a:gd name="connsiteY129" fmla="*/ 529535 h 2388153"/>
              <a:gd name="connsiteX130" fmla="*/ 3995531 w 4053870"/>
              <a:gd name="connsiteY130" fmla="*/ 509657 h 2388153"/>
              <a:gd name="connsiteX131" fmla="*/ 4025348 w 4053870"/>
              <a:gd name="connsiteY131" fmla="*/ 489779 h 2388153"/>
              <a:gd name="connsiteX132" fmla="*/ 4035287 w 4053870"/>
              <a:gd name="connsiteY132" fmla="*/ 281057 h 2388153"/>
              <a:gd name="connsiteX133" fmla="*/ 4005470 w 4053870"/>
              <a:gd name="connsiteY133" fmla="*/ 231361 h 2388153"/>
              <a:gd name="connsiteX134" fmla="*/ 3965713 w 4053870"/>
              <a:gd name="connsiteY134" fmla="*/ 221422 h 2388153"/>
              <a:gd name="connsiteX135" fmla="*/ 1669774 w 4053870"/>
              <a:gd name="connsiteY135" fmla="*/ 211483 h 2388153"/>
              <a:gd name="connsiteX136" fmla="*/ 1530626 w 4053870"/>
              <a:gd name="connsiteY136" fmla="*/ 171727 h 2388153"/>
              <a:gd name="connsiteX137" fmla="*/ 1480931 w 4053870"/>
              <a:gd name="connsiteY137" fmla="*/ 151848 h 2388153"/>
              <a:gd name="connsiteX138" fmla="*/ 1431235 w 4053870"/>
              <a:gd name="connsiteY138" fmla="*/ 141909 h 2388153"/>
              <a:gd name="connsiteX139" fmla="*/ 1401418 w 4053870"/>
              <a:gd name="connsiteY139" fmla="*/ 131970 h 2388153"/>
              <a:gd name="connsiteX140" fmla="*/ 1351722 w 4053870"/>
              <a:gd name="connsiteY140" fmla="*/ 122031 h 2388153"/>
              <a:gd name="connsiteX141" fmla="*/ 1311965 w 4053870"/>
              <a:gd name="connsiteY141" fmla="*/ 112092 h 2388153"/>
              <a:gd name="connsiteX142" fmla="*/ 1252331 w 4053870"/>
              <a:gd name="connsiteY142" fmla="*/ 92214 h 2388153"/>
              <a:gd name="connsiteX143" fmla="*/ 1143000 w 4053870"/>
              <a:gd name="connsiteY143" fmla="*/ 62396 h 2388153"/>
              <a:gd name="connsiteX144" fmla="*/ 983974 w 4053870"/>
              <a:gd name="connsiteY144" fmla="*/ 72335 h 2388153"/>
              <a:gd name="connsiteX145" fmla="*/ 1023731 w 4053870"/>
              <a:gd name="connsiteY145" fmla="*/ 62396 h 2388153"/>
              <a:gd name="connsiteX146" fmla="*/ 1033670 w 4053870"/>
              <a:gd name="connsiteY146" fmla="*/ 32579 h 2388153"/>
              <a:gd name="connsiteX147" fmla="*/ 1023731 w 4053870"/>
              <a:gd name="connsiteY147" fmla="*/ 2761 h 2388153"/>
              <a:gd name="connsiteX148" fmla="*/ 1013791 w 4053870"/>
              <a:gd name="connsiteY148" fmla="*/ 32579 h 2388153"/>
              <a:gd name="connsiteX149" fmla="*/ 1023731 w 4053870"/>
              <a:gd name="connsiteY149" fmla="*/ 92214 h 2388153"/>
              <a:gd name="connsiteX150" fmla="*/ 1073426 w 4053870"/>
              <a:gd name="connsiteY150" fmla="*/ 52457 h 2388153"/>
              <a:gd name="connsiteX151" fmla="*/ 1043609 w 4053870"/>
              <a:gd name="connsiteY151" fmla="*/ 32579 h 2388153"/>
              <a:gd name="connsiteX152" fmla="*/ 1023731 w 4053870"/>
              <a:gd name="connsiteY152" fmla="*/ 62396 h 2388153"/>
              <a:gd name="connsiteX153" fmla="*/ 1023731 w 4053870"/>
              <a:gd name="connsiteY153" fmla="*/ 191605 h 2388153"/>
              <a:gd name="connsiteX154" fmla="*/ 1083365 w 4053870"/>
              <a:gd name="connsiteY154" fmla="*/ 181666 h 2388153"/>
              <a:gd name="connsiteX155" fmla="*/ 1103244 w 4053870"/>
              <a:gd name="connsiteY155" fmla="*/ 122031 h 2388153"/>
              <a:gd name="connsiteX156" fmla="*/ 1093304 w 4053870"/>
              <a:gd name="connsiteY156" fmla="*/ 42518 h 2388153"/>
              <a:gd name="connsiteX157" fmla="*/ 1023731 w 4053870"/>
              <a:gd name="connsiteY157" fmla="*/ 72335 h 2388153"/>
              <a:gd name="connsiteX158" fmla="*/ 1013791 w 4053870"/>
              <a:gd name="connsiteY158" fmla="*/ 161787 h 2388153"/>
              <a:gd name="connsiteX159" fmla="*/ 1083365 w 4053870"/>
              <a:gd name="connsiteY159" fmla="*/ 151848 h 2388153"/>
              <a:gd name="connsiteX160" fmla="*/ 1093304 w 4053870"/>
              <a:gd name="connsiteY160" fmla="*/ 122031 h 2388153"/>
              <a:gd name="connsiteX161" fmla="*/ 1053548 w 4053870"/>
              <a:gd name="connsiteY161" fmla="*/ 32579 h 2388153"/>
              <a:gd name="connsiteX162" fmla="*/ 954157 w 4053870"/>
              <a:gd name="connsiteY162" fmla="*/ 42518 h 2388153"/>
              <a:gd name="connsiteX163" fmla="*/ 983974 w 4053870"/>
              <a:gd name="connsiteY163" fmla="*/ 181666 h 2388153"/>
              <a:gd name="connsiteX164" fmla="*/ 1023731 w 4053870"/>
              <a:gd name="connsiteY164" fmla="*/ 191605 h 2388153"/>
              <a:gd name="connsiteX165" fmla="*/ 1083365 w 4053870"/>
              <a:gd name="connsiteY165" fmla="*/ 181666 h 2388153"/>
              <a:gd name="connsiteX166" fmla="*/ 1103244 w 4053870"/>
              <a:gd name="connsiteY166" fmla="*/ 141909 h 2388153"/>
              <a:gd name="connsiteX167" fmla="*/ 1093304 w 4053870"/>
              <a:gd name="connsiteY167" fmla="*/ 12701 h 2388153"/>
              <a:gd name="connsiteX168" fmla="*/ 1013791 w 4053870"/>
              <a:gd name="connsiteY168" fmla="*/ 22640 h 2388153"/>
              <a:gd name="connsiteX169" fmla="*/ 1063487 w 4053870"/>
              <a:gd name="connsiteY169" fmla="*/ 102153 h 2388153"/>
              <a:gd name="connsiteX170" fmla="*/ 1063487 w 4053870"/>
              <a:gd name="connsiteY170" fmla="*/ 2761 h 2388153"/>
              <a:gd name="connsiteX171" fmla="*/ 1003852 w 4053870"/>
              <a:gd name="connsiteY171" fmla="*/ 22640 h 2388153"/>
              <a:gd name="connsiteX172" fmla="*/ 983974 w 4053870"/>
              <a:gd name="connsiteY172" fmla="*/ 161787 h 2388153"/>
              <a:gd name="connsiteX173" fmla="*/ 1043609 w 4053870"/>
              <a:gd name="connsiteY173" fmla="*/ 151848 h 2388153"/>
              <a:gd name="connsiteX174" fmla="*/ 1053548 w 4053870"/>
              <a:gd name="connsiteY174" fmla="*/ 32579 h 2388153"/>
              <a:gd name="connsiteX175" fmla="*/ 993913 w 4053870"/>
              <a:gd name="connsiteY175" fmla="*/ 112092 h 238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4053870" h="2388153">
                <a:moveTo>
                  <a:pt x="89452" y="2308640"/>
                </a:moveTo>
                <a:cubicBezTo>
                  <a:pt x="86139" y="2288762"/>
                  <a:pt x="79513" y="2269158"/>
                  <a:pt x="79513" y="2249005"/>
                </a:cubicBezTo>
                <a:cubicBezTo>
                  <a:pt x="79513" y="2137864"/>
                  <a:pt x="67615" y="2026932"/>
                  <a:pt x="99391" y="1921014"/>
                </a:cubicBezTo>
                <a:cubicBezTo>
                  <a:pt x="105412" y="1900944"/>
                  <a:pt x="114188" y="1881707"/>
                  <a:pt x="119270" y="1861379"/>
                </a:cubicBezTo>
                <a:cubicBezTo>
                  <a:pt x="122583" y="1848127"/>
                  <a:pt x="121375" y="1832813"/>
                  <a:pt x="129209" y="1821622"/>
                </a:cubicBezTo>
                <a:cubicBezTo>
                  <a:pt x="162689" y="1773793"/>
                  <a:pt x="202036" y="1753192"/>
                  <a:pt x="248478" y="1722231"/>
                </a:cubicBezTo>
                <a:cubicBezTo>
                  <a:pt x="258417" y="1715605"/>
                  <a:pt x="266707" y="1705250"/>
                  <a:pt x="278296" y="1702353"/>
                </a:cubicBezTo>
                <a:cubicBezTo>
                  <a:pt x="350354" y="1684339"/>
                  <a:pt x="304460" y="1693773"/>
                  <a:pt x="417444" y="1682474"/>
                </a:cubicBezTo>
                <a:cubicBezTo>
                  <a:pt x="440635" y="1692413"/>
                  <a:pt x="466833" y="1697153"/>
                  <a:pt x="487018" y="1712292"/>
                </a:cubicBezTo>
                <a:cubicBezTo>
                  <a:pt x="495399" y="1718578"/>
                  <a:pt x="495235" y="1731775"/>
                  <a:pt x="496957" y="1742109"/>
                </a:cubicBezTo>
                <a:cubicBezTo>
                  <a:pt x="501889" y="1771702"/>
                  <a:pt x="503583" y="1801744"/>
                  <a:pt x="506896" y="1831561"/>
                </a:cubicBezTo>
                <a:cubicBezTo>
                  <a:pt x="510209" y="1967396"/>
                  <a:pt x="510933" y="2103319"/>
                  <a:pt x="516835" y="2239066"/>
                </a:cubicBezTo>
                <a:cubicBezTo>
                  <a:pt x="517569" y="2255943"/>
                  <a:pt x="522677" y="2272372"/>
                  <a:pt x="526774" y="2288761"/>
                </a:cubicBezTo>
                <a:cubicBezTo>
                  <a:pt x="529315" y="2298925"/>
                  <a:pt x="528532" y="2312034"/>
                  <a:pt x="536713" y="2318579"/>
                </a:cubicBezTo>
                <a:cubicBezTo>
                  <a:pt x="547380" y="2327112"/>
                  <a:pt x="563218" y="2325205"/>
                  <a:pt x="576470" y="2328518"/>
                </a:cubicBezTo>
                <a:lnTo>
                  <a:pt x="775252" y="2318579"/>
                </a:lnTo>
                <a:cubicBezTo>
                  <a:pt x="815069" y="2316090"/>
                  <a:pt x="854745" y="2311700"/>
                  <a:pt x="894522" y="2308640"/>
                </a:cubicBezTo>
                <a:lnTo>
                  <a:pt x="1033670" y="2298701"/>
                </a:lnTo>
                <a:cubicBezTo>
                  <a:pt x="1043609" y="2295388"/>
                  <a:pt x="1056079" y="2296169"/>
                  <a:pt x="1063487" y="2288761"/>
                </a:cubicBezTo>
                <a:cubicBezTo>
                  <a:pt x="1073964" y="2278284"/>
                  <a:pt x="1078163" y="2262878"/>
                  <a:pt x="1083365" y="2249005"/>
                </a:cubicBezTo>
                <a:cubicBezTo>
                  <a:pt x="1092259" y="2225286"/>
                  <a:pt x="1099809" y="2170220"/>
                  <a:pt x="1103244" y="2149614"/>
                </a:cubicBezTo>
                <a:cubicBezTo>
                  <a:pt x="1106557" y="2053536"/>
                  <a:pt x="1107367" y="1957338"/>
                  <a:pt x="1113183" y="1861379"/>
                </a:cubicBezTo>
                <a:cubicBezTo>
                  <a:pt x="1114009" y="1847744"/>
                  <a:pt x="1118326" y="1834412"/>
                  <a:pt x="1123122" y="1821622"/>
                </a:cubicBezTo>
                <a:cubicBezTo>
                  <a:pt x="1128324" y="1807749"/>
                  <a:pt x="1134782" y="1794194"/>
                  <a:pt x="1143000" y="1781866"/>
                </a:cubicBezTo>
                <a:cubicBezTo>
                  <a:pt x="1148198" y="1774069"/>
                  <a:pt x="1156252" y="1768613"/>
                  <a:pt x="1162878" y="1761987"/>
                </a:cubicBezTo>
                <a:cubicBezTo>
                  <a:pt x="1166191" y="1752048"/>
                  <a:pt x="1166273" y="1740351"/>
                  <a:pt x="1172818" y="1732170"/>
                </a:cubicBezTo>
                <a:cubicBezTo>
                  <a:pt x="1180280" y="1722842"/>
                  <a:pt x="1191719" y="1717143"/>
                  <a:pt x="1202635" y="1712292"/>
                </a:cubicBezTo>
                <a:cubicBezTo>
                  <a:pt x="1258052" y="1687663"/>
                  <a:pt x="1279158" y="1690303"/>
                  <a:pt x="1341783" y="1682474"/>
                </a:cubicBezTo>
                <a:cubicBezTo>
                  <a:pt x="1392917" y="1686127"/>
                  <a:pt x="1480807" y="1655557"/>
                  <a:pt x="1500809" y="1722231"/>
                </a:cubicBezTo>
                <a:cubicBezTo>
                  <a:pt x="1507541" y="1744670"/>
                  <a:pt x="1507435" y="1768614"/>
                  <a:pt x="1510748" y="1791805"/>
                </a:cubicBezTo>
                <a:cubicBezTo>
                  <a:pt x="1514061" y="1891196"/>
                  <a:pt x="1514671" y="1990715"/>
                  <a:pt x="1520687" y="2089979"/>
                </a:cubicBezTo>
                <a:cubicBezTo>
                  <a:pt x="1521321" y="2100436"/>
                  <a:pt x="1528085" y="2109632"/>
                  <a:pt x="1530626" y="2119796"/>
                </a:cubicBezTo>
                <a:cubicBezTo>
                  <a:pt x="1538034" y="2149429"/>
                  <a:pt x="1543508" y="2179515"/>
                  <a:pt x="1550504" y="2209248"/>
                </a:cubicBezTo>
                <a:cubicBezTo>
                  <a:pt x="1570951" y="2296147"/>
                  <a:pt x="1551650" y="2270027"/>
                  <a:pt x="1590261" y="2308640"/>
                </a:cubicBezTo>
                <a:cubicBezTo>
                  <a:pt x="1649896" y="2305327"/>
                  <a:pt x="1709663" y="2303875"/>
                  <a:pt x="1769165" y="2298701"/>
                </a:cubicBezTo>
                <a:cubicBezTo>
                  <a:pt x="1785995" y="2297237"/>
                  <a:pt x="1803043" y="2294693"/>
                  <a:pt x="1818861" y="2288761"/>
                </a:cubicBezTo>
                <a:cubicBezTo>
                  <a:pt x="1830046" y="2284567"/>
                  <a:pt x="1837699" y="2273588"/>
                  <a:pt x="1848678" y="2268883"/>
                </a:cubicBezTo>
                <a:cubicBezTo>
                  <a:pt x="1861234" y="2263502"/>
                  <a:pt x="1875300" y="2262697"/>
                  <a:pt x="1888435" y="2258944"/>
                </a:cubicBezTo>
                <a:cubicBezTo>
                  <a:pt x="1962609" y="2237752"/>
                  <a:pt x="1862321" y="2255220"/>
                  <a:pt x="2007704" y="2239066"/>
                </a:cubicBezTo>
                <a:cubicBezTo>
                  <a:pt x="2017643" y="2235753"/>
                  <a:pt x="2028151" y="2233812"/>
                  <a:pt x="2037522" y="2229127"/>
                </a:cubicBezTo>
                <a:cubicBezTo>
                  <a:pt x="2072990" y="2211393"/>
                  <a:pt x="2100640" y="2175948"/>
                  <a:pt x="2126974" y="2149614"/>
                </a:cubicBezTo>
                <a:cubicBezTo>
                  <a:pt x="2155296" y="2121292"/>
                  <a:pt x="2141657" y="2137526"/>
                  <a:pt x="2166731" y="2099918"/>
                </a:cubicBezTo>
                <a:cubicBezTo>
                  <a:pt x="2173357" y="2080040"/>
                  <a:pt x="2183646" y="2061026"/>
                  <a:pt x="2186609" y="2040283"/>
                </a:cubicBezTo>
                <a:cubicBezTo>
                  <a:pt x="2194907" y="1982199"/>
                  <a:pt x="2194860" y="1973336"/>
                  <a:pt x="2206487" y="1921014"/>
                </a:cubicBezTo>
                <a:cubicBezTo>
                  <a:pt x="2209450" y="1907679"/>
                  <a:pt x="2211045" y="1893813"/>
                  <a:pt x="2216426" y="1881257"/>
                </a:cubicBezTo>
                <a:cubicBezTo>
                  <a:pt x="2221131" y="1870278"/>
                  <a:pt x="2230377" y="1861811"/>
                  <a:pt x="2236304" y="1851440"/>
                </a:cubicBezTo>
                <a:cubicBezTo>
                  <a:pt x="2240023" y="1844932"/>
                  <a:pt x="2265300" y="1788592"/>
                  <a:pt x="2276061" y="1781866"/>
                </a:cubicBezTo>
                <a:cubicBezTo>
                  <a:pt x="2292195" y="1771782"/>
                  <a:pt x="2352175" y="1757867"/>
                  <a:pt x="2375452" y="1752048"/>
                </a:cubicBezTo>
                <a:cubicBezTo>
                  <a:pt x="2606079" y="1760590"/>
                  <a:pt x="2612474" y="1682245"/>
                  <a:pt x="2663687" y="1801744"/>
                </a:cubicBezTo>
                <a:cubicBezTo>
                  <a:pt x="2667814" y="1811374"/>
                  <a:pt x="2670313" y="1821622"/>
                  <a:pt x="2673626" y="1831561"/>
                </a:cubicBezTo>
                <a:cubicBezTo>
                  <a:pt x="2678415" y="1860297"/>
                  <a:pt x="2691179" y="1934028"/>
                  <a:pt x="2693504" y="1960770"/>
                </a:cubicBezTo>
                <a:cubicBezTo>
                  <a:pt x="2698105" y="2013682"/>
                  <a:pt x="2697884" y="2066976"/>
                  <a:pt x="2703444" y="2119796"/>
                </a:cubicBezTo>
                <a:cubicBezTo>
                  <a:pt x="2704541" y="2130215"/>
                  <a:pt x="2710626" y="2139506"/>
                  <a:pt x="2713383" y="2149614"/>
                </a:cubicBezTo>
                <a:cubicBezTo>
                  <a:pt x="2720571" y="2175971"/>
                  <a:pt x="2724622" y="2203209"/>
                  <a:pt x="2733261" y="2229127"/>
                </a:cubicBezTo>
                <a:cubicBezTo>
                  <a:pt x="2736574" y="2239066"/>
                  <a:pt x="2738515" y="2249573"/>
                  <a:pt x="2743200" y="2258944"/>
                </a:cubicBezTo>
                <a:cubicBezTo>
                  <a:pt x="2748542" y="2269628"/>
                  <a:pt x="2757736" y="2278077"/>
                  <a:pt x="2763078" y="2288761"/>
                </a:cubicBezTo>
                <a:cubicBezTo>
                  <a:pt x="2767764" y="2298132"/>
                  <a:pt x="2766473" y="2310398"/>
                  <a:pt x="2773018" y="2318579"/>
                </a:cubicBezTo>
                <a:cubicBezTo>
                  <a:pt x="2790951" y="2340995"/>
                  <a:pt x="2817834" y="2341323"/>
                  <a:pt x="2842591" y="2348396"/>
                </a:cubicBezTo>
                <a:cubicBezTo>
                  <a:pt x="2911099" y="2367970"/>
                  <a:pt x="2824428" y="2350338"/>
                  <a:pt x="2932044" y="2368274"/>
                </a:cubicBezTo>
                <a:cubicBezTo>
                  <a:pt x="2962794" y="2378525"/>
                  <a:pt x="2986507" y="2388153"/>
                  <a:pt x="3021496" y="2388153"/>
                </a:cubicBezTo>
                <a:cubicBezTo>
                  <a:pt x="3064693" y="2388153"/>
                  <a:pt x="3107635" y="2381527"/>
                  <a:pt x="3150704" y="2378214"/>
                </a:cubicBezTo>
                <a:lnTo>
                  <a:pt x="3210339" y="2358335"/>
                </a:lnTo>
                <a:cubicBezTo>
                  <a:pt x="3220278" y="2355022"/>
                  <a:pt x="3229993" y="2350937"/>
                  <a:pt x="3240157" y="2348396"/>
                </a:cubicBezTo>
                <a:cubicBezTo>
                  <a:pt x="3253409" y="2345083"/>
                  <a:pt x="3266779" y="2342210"/>
                  <a:pt x="3279913" y="2338457"/>
                </a:cubicBezTo>
                <a:cubicBezTo>
                  <a:pt x="3289987" y="2335579"/>
                  <a:pt x="3299567" y="2331059"/>
                  <a:pt x="3309731" y="2328518"/>
                </a:cubicBezTo>
                <a:cubicBezTo>
                  <a:pt x="3326120" y="2324421"/>
                  <a:pt x="3343037" y="2322676"/>
                  <a:pt x="3359426" y="2318579"/>
                </a:cubicBezTo>
                <a:cubicBezTo>
                  <a:pt x="3369590" y="2316038"/>
                  <a:pt x="3379170" y="2311518"/>
                  <a:pt x="3389244" y="2308640"/>
                </a:cubicBezTo>
                <a:cubicBezTo>
                  <a:pt x="3402378" y="2304887"/>
                  <a:pt x="3415866" y="2302454"/>
                  <a:pt x="3429000" y="2298701"/>
                </a:cubicBezTo>
                <a:cubicBezTo>
                  <a:pt x="3439074" y="2295823"/>
                  <a:pt x="3449447" y="2293447"/>
                  <a:pt x="3458818" y="2288761"/>
                </a:cubicBezTo>
                <a:cubicBezTo>
                  <a:pt x="3469502" y="2283419"/>
                  <a:pt x="3476722" y="2269755"/>
                  <a:pt x="3488635" y="2268883"/>
                </a:cubicBezTo>
                <a:cubicBezTo>
                  <a:pt x="3614238" y="2259693"/>
                  <a:pt x="3740426" y="2262257"/>
                  <a:pt x="3866322" y="2258944"/>
                </a:cubicBezTo>
                <a:cubicBezTo>
                  <a:pt x="3887957" y="2254617"/>
                  <a:pt x="3930086" y="2252751"/>
                  <a:pt x="3945835" y="2229127"/>
                </a:cubicBezTo>
                <a:cubicBezTo>
                  <a:pt x="3953412" y="2217761"/>
                  <a:pt x="3952461" y="2202622"/>
                  <a:pt x="3955774" y="2189370"/>
                </a:cubicBezTo>
                <a:cubicBezTo>
                  <a:pt x="3952461" y="2103231"/>
                  <a:pt x="3953881" y="2016779"/>
                  <a:pt x="3945835" y="1930953"/>
                </a:cubicBezTo>
                <a:cubicBezTo>
                  <a:pt x="3943879" y="1910091"/>
                  <a:pt x="3945835" y="1877944"/>
                  <a:pt x="3925957" y="1871318"/>
                </a:cubicBezTo>
                <a:cubicBezTo>
                  <a:pt x="3906079" y="1864692"/>
                  <a:pt x="3886650" y="1856522"/>
                  <a:pt x="3866322" y="1851440"/>
                </a:cubicBezTo>
                <a:lnTo>
                  <a:pt x="3786809" y="1831561"/>
                </a:lnTo>
                <a:cubicBezTo>
                  <a:pt x="3760305" y="1834874"/>
                  <a:pt x="3733576" y="1836723"/>
                  <a:pt x="3707296" y="1841501"/>
                </a:cubicBezTo>
                <a:cubicBezTo>
                  <a:pt x="3696988" y="1843375"/>
                  <a:pt x="3687955" y="1851440"/>
                  <a:pt x="3677478" y="1851440"/>
                </a:cubicBezTo>
                <a:cubicBezTo>
                  <a:pt x="3660585" y="1851440"/>
                  <a:pt x="3644348" y="1844814"/>
                  <a:pt x="3627783" y="1841501"/>
                </a:cubicBezTo>
                <a:cubicBezTo>
                  <a:pt x="3658854" y="1717212"/>
                  <a:pt x="3619144" y="1871740"/>
                  <a:pt x="3647661" y="1771927"/>
                </a:cubicBezTo>
                <a:cubicBezTo>
                  <a:pt x="3651414" y="1758792"/>
                  <a:pt x="3654287" y="1745422"/>
                  <a:pt x="3657600" y="1732170"/>
                </a:cubicBezTo>
                <a:cubicBezTo>
                  <a:pt x="3660913" y="1702353"/>
                  <a:pt x="3663296" y="1672417"/>
                  <a:pt x="3667539" y="1642718"/>
                </a:cubicBezTo>
                <a:cubicBezTo>
                  <a:pt x="3669928" y="1625994"/>
                  <a:pt x="3674909" y="1609719"/>
                  <a:pt x="3677478" y="1593022"/>
                </a:cubicBezTo>
                <a:cubicBezTo>
                  <a:pt x="3681540" y="1566622"/>
                  <a:pt x="3684105" y="1540013"/>
                  <a:pt x="3687418" y="1513509"/>
                </a:cubicBezTo>
                <a:cubicBezTo>
                  <a:pt x="3684105" y="1420744"/>
                  <a:pt x="3686419" y="1327607"/>
                  <a:pt x="3677478" y="1235214"/>
                </a:cubicBezTo>
                <a:cubicBezTo>
                  <a:pt x="3674976" y="1209357"/>
                  <a:pt x="3643538" y="1198122"/>
                  <a:pt x="3627783" y="1185518"/>
                </a:cubicBezTo>
                <a:cubicBezTo>
                  <a:pt x="3620466" y="1179664"/>
                  <a:pt x="3615939" y="1170461"/>
                  <a:pt x="3607904" y="1165640"/>
                </a:cubicBezTo>
                <a:cubicBezTo>
                  <a:pt x="3589083" y="1154348"/>
                  <a:pt x="3530493" y="1147768"/>
                  <a:pt x="3518452" y="1145761"/>
                </a:cubicBezTo>
                <a:cubicBezTo>
                  <a:pt x="3379304" y="1149074"/>
                  <a:pt x="3240059" y="1149521"/>
                  <a:pt x="3101009" y="1155701"/>
                </a:cubicBezTo>
                <a:cubicBezTo>
                  <a:pt x="3090542" y="1156166"/>
                  <a:pt x="3081265" y="1162762"/>
                  <a:pt x="3071191" y="1165640"/>
                </a:cubicBezTo>
                <a:cubicBezTo>
                  <a:pt x="3058057" y="1169393"/>
                  <a:pt x="3044044" y="1170325"/>
                  <a:pt x="3031435" y="1175579"/>
                </a:cubicBezTo>
                <a:cubicBezTo>
                  <a:pt x="3004082" y="1186976"/>
                  <a:pt x="2980979" y="1209524"/>
                  <a:pt x="2951922" y="1215335"/>
                </a:cubicBezTo>
                <a:cubicBezTo>
                  <a:pt x="2864442" y="1232831"/>
                  <a:pt x="2939491" y="1218777"/>
                  <a:pt x="2832652" y="1235214"/>
                </a:cubicBezTo>
                <a:cubicBezTo>
                  <a:pt x="2812734" y="1238278"/>
                  <a:pt x="2793015" y="1242653"/>
                  <a:pt x="2773018" y="1245153"/>
                </a:cubicBezTo>
                <a:lnTo>
                  <a:pt x="2613991" y="1265031"/>
                </a:lnTo>
                <a:cubicBezTo>
                  <a:pt x="2604052" y="1268344"/>
                  <a:pt x="2594447" y="1272915"/>
                  <a:pt x="2584174" y="1274970"/>
                </a:cubicBezTo>
                <a:cubicBezTo>
                  <a:pt x="2528528" y="1286099"/>
                  <a:pt x="2446973" y="1290545"/>
                  <a:pt x="2395331" y="1294848"/>
                </a:cubicBezTo>
                <a:cubicBezTo>
                  <a:pt x="2170324" y="1359138"/>
                  <a:pt x="2521633" y="1260788"/>
                  <a:pt x="2226365" y="1334605"/>
                </a:cubicBezTo>
                <a:cubicBezTo>
                  <a:pt x="2213113" y="1337918"/>
                  <a:pt x="2200163" y="1342850"/>
                  <a:pt x="2186609" y="1344544"/>
                </a:cubicBezTo>
                <a:cubicBezTo>
                  <a:pt x="2067497" y="1359433"/>
                  <a:pt x="1859779" y="1361402"/>
                  <a:pt x="1769165" y="1364422"/>
                </a:cubicBezTo>
                <a:lnTo>
                  <a:pt x="1679713" y="1374361"/>
                </a:lnTo>
                <a:cubicBezTo>
                  <a:pt x="1639999" y="1378143"/>
                  <a:pt x="1600174" y="1380689"/>
                  <a:pt x="1560444" y="1384301"/>
                </a:cubicBezTo>
                <a:lnTo>
                  <a:pt x="1461052" y="1394240"/>
                </a:lnTo>
                <a:lnTo>
                  <a:pt x="655983" y="1384301"/>
                </a:lnTo>
                <a:cubicBezTo>
                  <a:pt x="578785" y="1382623"/>
                  <a:pt x="559935" y="1377018"/>
                  <a:pt x="496957" y="1364422"/>
                </a:cubicBezTo>
                <a:cubicBezTo>
                  <a:pt x="487018" y="1357796"/>
                  <a:pt x="478324" y="1348738"/>
                  <a:pt x="467139" y="1344544"/>
                </a:cubicBezTo>
                <a:cubicBezTo>
                  <a:pt x="451322" y="1338613"/>
                  <a:pt x="433833" y="1338702"/>
                  <a:pt x="417444" y="1334605"/>
                </a:cubicBezTo>
                <a:cubicBezTo>
                  <a:pt x="407280" y="1332064"/>
                  <a:pt x="397436" y="1328345"/>
                  <a:pt x="387626" y="1324666"/>
                </a:cubicBezTo>
                <a:cubicBezTo>
                  <a:pt x="370921" y="1318401"/>
                  <a:pt x="354234" y="1312033"/>
                  <a:pt x="337931" y="1304787"/>
                </a:cubicBezTo>
                <a:cubicBezTo>
                  <a:pt x="324392" y="1298769"/>
                  <a:pt x="312230" y="1289594"/>
                  <a:pt x="298174" y="1284909"/>
                </a:cubicBezTo>
                <a:cubicBezTo>
                  <a:pt x="282147" y="1279567"/>
                  <a:pt x="265043" y="1278283"/>
                  <a:pt x="248478" y="1274970"/>
                </a:cubicBezTo>
                <a:cubicBezTo>
                  <a:pt x="232890" y="1267176"/>
                  <a:pt x="192951" y="1249261"/>
                  <a:pt x="178904" y="1235214"/>
                </a:cubicBezTo>
                <a:cubicBezTo>
                  <a:pt x="113089" y="1169399"/>
                  <a:pt x="184190" y="1219740"/>
                  <a:pt x="119270" y="1165640"/>
                </a:cubicBezTo>
                <a:cubicBezTo>
                  <a:pt x="110093" y="1157993"/>
                  <a:pt x="98380" y="1153697"/>
                  <a:pt x="89452" y="1145761"/>
                </a:cubicBezTo>
                <a:cubicBezTo>
                  <a:pt x="68441" y="1127085"/>
                  <a:pt x="29818" y="1086127"/>
                  <a:pt x="29818" y="1086127"/>
                </a:cubicBezTo>
                <a:cubicBezTo>
                  <a:pt x="-1270" y="961785"/>
                  <a:pt x="38468" y="1116406"/>
                  <a:pt x="9939" y="1016553"/>
                </a:cubicBezTo>
                <a:cubicBezTo>
                  <a:pt x="6186" y="1003418"/>
                  <a:pt x="3313" y="990048"/>
                  <a:pt x="0" y="976796"/>
                </a:cubicBezTo>
                <a:cubicBezTo>
                  <a:pt x="33492" y="692113"/>
                  <a:pt x="-22292" y="865513"/>
                  <a:pt x="39757" y="787953"/>
                </a:cubicBezTo>
                <a:cubicBezTo>
                  <a:pt x="47219" y="778625"/>
                  <a:pt x="51988" y="767312"/>
                  <a:pt x="59635" y="758135"/>
                </a:cubicBezTo>
                <a:cubicBezTo>
                  <a:pt x="99666" y="710097"/>
                  <a:pt x="102973" y="723811"/>
                  <a:pt x="178904" y="698501"/>
                </a:cubicBezTo>
                <a:lnTo>
                  <a:pt x="208722" y="688561"/>
                </a:lnTo>
                <a:cubicBezTo>
                  <a:pt x="281924" y="633660"/>
                  <a:pt x="213293" y="677097"/>
                  <a:pt x="327991" y="638866"/>
                </a:cubicBezTo>
                <a:cubicBezTo>
                  <a:pt x="337930" y="635553"/>
                  <a:pt x="347333" y="629057"/>
                  <a:pt x="357809" y="628927"/>
                </a:cubicBezTo>
                <a:lnTo>
                  <a:pt x="1928191" y="618987"/>
                </a:lnTo>
                <a:cubicBezTo>
                  <a:pt x="2036809" y="591833"/>
                  <a:pt x="1980551" y="602126"/>
                  <a:pt x="2097157" y="589170"/>
                </a:cubicBezTo>
                <a:cubicBezTo>
                  <a:pt x="2107096" y="585857"/>
                  <a:pt x="2116810" y="581772"/>
                  <a:pt x="2126974" y="579231"/>
                </a:cubicBezTo>
                <a:cubicBezTo>
                  <a:pt x="2170387" y="568378"/>
                  <a:pt x="2236593" y="559905"/>
                  <a:pt x="2276061" y="559353"/>
                </a:cubicBezTo>
                <a:lnTo>
                  <a:pt x="3597965" y="549414"/>
                </a:lnTo>
                <a:cubicBezTo>
                  <a:pt x="3707989" y="545013"/>
                  <a:pt x="3817406" y="547627"/>
                  <a:pt x="3925957" y="529535"/>
                </a:cubicBezTo>
                <a:cubicBezTo>
                  <a:pt x="3950915" y="525375"/>
                  <a:pt x="3971900" y="517534"/>
                  <a:pt x="3995531" y="509657"/>
                </a:cubicBezTo>
                <a:cubicBezTo>
                  <a:pt x="4005470" y="503031"/>
                  <a:pt x="4016902" y="498226"/>
                  <a:pt x="4025348" y="489779"/>
                </a:cubicBezTo>
                <a:cubicBezTo>
                  <a:pt x="4079278" y="435848"/>
                  <a:pt x="4041279" y="343972"/>
                  <a:pt x="4035287" y="281057"/>
                </a:cubicBezTo>
                <a:cubicBezTo>
                  <a:pt x="4033587" y="263205"/>
                  <a:pt x="4022736" y="239994"/>
                  <a:pt x="4005470" y="231361"/>
                </a:cubicBezTo>
                <a:cubicBezTo>
                  <a:pt x="3993252" y="225252"/>
                  <a:pt x="3979373" y="221538"/>
                  <a:pt x="3965713" y="221422"/>
                </a:cubicBezTo>
                <a:lnTo>
                  <a:pt x="1669774" y="211483"/>
                </a:lnTo>
                <a:cubicBezTo>
                  <a:pt x="1564296" y="176324"/>
                  <a:pt x="1611142" y="187830"/>
                  <a:pt x="1530626" y="171727"/>
                </a:cubicBezTo>
                <a:cubicBezTo>
                  <a:pt x="1514061" y="165101"/>
                  <a:pt x="1498020" y="156975"/>
                  <a:pt x="1480931" y="151848"/>
                </a:cubicBezTo>
                <a:cubicBezTo>
                  <a:pt x="1464750" y="146994"/>
                  <a:pt x="1447624" y="146006"/>
                  <a:pt x="1431235" y="141909"/>
                </a:cubicBezTo>
                <a:cubicBezTo>
                  <a:pt x="1421071" y="139368"/>
                  <a:pt x="1411582" y="134511"/>
                  <a:pt x="1401418" y="131970"/>
                </a:cubicBezTo>
                <a:cubicBezTo>
                  <a:pt x="1385029" y="127873"/>
                  <a:pt x="1368213" y="125696"/>
                  <a:pt x="1351722" y="122031"/>
                </a:cubicBezTo>
                <a:cubicBezTo>
                  <a:pt x="1338387" y="119068"/>
                  <a:pt x="1325049" y="116017"/>
                  <a:pt x="1311965" y="112092"/>
                </a:cubicBezTo>
                <a:cubicBezTo>
                  <a:pt x="1291895" y="106071"/>
                  <a:pt x="1272659" y="97296"/>
                  <a:pt x="1252331" y="92214"/>
                </a:cubicBezTo>
                <a:cubicBezTo>
                  <a:pt x="1162654" y="69794"/>
                  <a:pt x="1198736" y="80974"/>
                  <a:pt x="1143000" y="62396"/>
                </a:cubicBezTo>
                <a:cubicBezTo>
                  <a:pt x="1089991" y="65709"/>
                  <a:pt x="1037086" y="72335"/>
                  <a:pt x="983974" y="72335"/>
                </a:cubicBezTo>
                <a:cubicBezTo>
                  <a:pt x="970314" y="72335"/>
                  <a:pt x="1013064" y="70929"/>
                  <a:pt x="1023731" y="62396"/>
                </a:cubicBezTo>
                <a:cubicBezTo>
                  <a:pt x="1031912" y="55851"/>
                  <a:pt x="1030357" y="42518"/>
                  <a:pt x="1033670" y="32579"/>
                </a:cubicBezTo>
                <a:cubicBezTo>
                  <a:pt x="1030357" y="22640"/>
                  <a:pt x="1034208" y="2761"/>
                  <a:pt x="1023731" y="2761"/>
                </a:cubicBezTo>
                <a:cubicBezTo>
                  <a:pt x="1013254" y="2761"/>
                  <a:pt x="1013791" y="22102"/>
                  <a:pt x="1013791" y="32579"/>
                </a:cubicBezTo>
                <a:cubicBezTo>
                  <a:pt x="1013791" y="52732"/>
                  <a:pt x="1020418" y="72336"/>
                  <a:pt x="1023731" y="92214"/>
                </a:cubicBezTo>
                <a:cubicBezTo>
                  <a:pt x="1036469" y="89029"/>
                  <a:pt x="1087684" y="88103"/>
                  <a:pt x="1073426" y="52457"/>
                </a:cubicBezTo>
                <a:cubicBezTo>
                  <a:pt x="1068990" y="41366"/>
                  <a:pt x="1053548" y="39205"/>
                  <a:pt x="1043609" y="32579"/>
                </a:cubicBezTo>
                <a:cubicBezTo>
                  <a:pt x="1036983" y="42518"/>
                  <a:pt x="1029073" y="51712"/>
                  <a:pt x="1023731" y="62396"/>
                </a:cubicBezTo>
                <a:cubicBezTo>
                  <a:pt x="1001556" y="106746"/>
                  <a:pt x="1018169" y="135989"/>
                  <a:pt x="1023731" y="191605"/>
                </a:cubicBezTo>
                <a:cubicBezTo>
                  <a:pt x="1043609" y="188292"/>
                  <a:pt x="1068199" y="194936"/>
                  <a:pt x="1083365" y="181666"/>
                </a:cubicBezTo>
                <a:cubicBezTo>
                  <a:pt x="1099134" y="167868"/>
                  <a:pt x="1103244" y="122031"/>
                  <a:pt x="1103244" y="122031"/>
                </a:cubicBezTo>
                <a:cubicBezTo>
                  <a:pt x="1099931" y="95527"/>
                  <a:pt x="1108829" y="64253"/>
                  <a:pt x="1093304" y="42518"/>
                </a:cubicBezTo>
                <a:cubicBezTo>
                  <a:pt x="1082952" y="28026"/>
                  <a:pt x="1029067" y="68778"/>
                  <a:pt x="1023731" y="72335"/>
                </a:cubicBezTo>
                <a:cubicBezTo>
                  <a:pt x="1000539" y="141909"/>
                  <a:pt x="997226" y="112092"/>
                  <a:pt x="1013791" y="161787"/>
                </a:cubicBezTo>
                <a:cubicBezTo>
                  <a:pt x="1036982" y="158474"/>
                  <a:pt x="1062411" y="162325"/>
                  <a:pt x="1083365" y="151848"/>
                </a:cubicBezTo>
                <a:cubicBezTo>
                  <a:pt x="1092736" y="147163"/>
                  <a:pt x="1093304" y="132508"/>
                  <a:pt x="1093304" y="122031"/>
                </a:cubicBezTo>
                <a:cubicBezTo>
                  <a:pt x="1093304" y="48384"/>
                  <a:pt x="1096928" y="61499"/>
                  <a:pt x="1053548" y="32579"/>
                </a:cubicBezTo>
                <a:cubicBezTo>
                  <a:pt x="1020418" y="35892"/>
                  <a:pt x="973109" y="15143"/>
                  <a:pt x="954157" y="42518"/>
                </a:cubicBezTo>
                <a:cubicBezTo>
                  <a:pt x="943418" y="58030"/>
                  <a:pt x="940927" y="160142"/>
                  <a:pt x="983974" y="181666"/>
                </a:cubicBezTo>
                <a:cubicBezTo>
                  <a:pt x="996192" y="187775"/>
                  <a:pt x="1010479" y="188292"/>
                  <a:pt x="1023731" y="191605"/>
                </a:cubicBezTo>
                <a:cubicBezTo>
                  <a:pt x="1043609" y="188292"/>
                  <a:pt x="1066276" y="192347"/>
                  <a:pt x="1083365" y="181666"/>
                </a:cubicBezTo>
                <a:cubicBezTo>
                  <a:pt x="1095929" y="173813"/>
                  <a:pt x="1102374" y="156700"/>
                  <a:pt x="1103244" y="141909"/>
                </a:cubicBezTo>
                <a:cubicBezTo>
                  <a:pt x="1105781" y="98787"/>
                  <a:pt x="1096617" y="55770"/>
                  <a:pt x="1093304" y="12701"/>
                </a:cubicBezTo>
                <a:cubicBezTo>
                  <a:pt x="1066800" y="16014"/>
                  <a:pt x="1029108" y="758"/>
                  <a:pt x="1013791" y="22640"/>
                </a:cubicBezTo>
                <a:cubicBezTo>
                  <a:pt x="923946" y="150992"/>
                  <a:pt x="1040747" y="107838"/>
                  <a:pt x="1063487" y="102153"/>
                </a:cubicBezTo>
                <a:cubicBezTo>
                  <a:pt x="1072190" y="76042"/>
                  <a:pt x="1094235" y="24723"/>
                  <a:pt x="1063487" y="2761"/>
                </a:cubicBezTo>
                <a:cubicBezTo>
                  <a:pt x="1046436" y="-9418"/>
                  <a:pt x="1003852" y="22640"/>
                  <a:pt x="1003852" y="22640"/>
                </a:cubicBezTo>
                <a:cubicBezTo>
                  <a:pt x="965132" y="61360"/>
                  <a:pt x="928575" y="82646"/>
                  <a:pt x="983974" y="161787"/>
                </a:cubicBezTo>
                <a:cubicBezTo>
                  <a:pt x="995531" y="178297"/>
                  <a:pt x="1023731" y="155161"/>
                  <a:pt x="1043609" y="151848"/>
                </a:cubicBezTo>
                <a:cubicBezTo>
                  <a:pt x="1069860" y="73096"/>
                  <a:pt x="1066932" y="112882"/>
                  <a:pt x="1053548" y="32579"/>
                </a:cubicBezTo>
                <a:cubicBezTo>
                  <a:pt x="971037" y="46331"/>
                  <a:pt x="993913" y="22365"/>
                  <a:pt x="993913" y="112092"/>
                </a:cubicBezTo>
              </a:path>
            </a:pathLst>
          </a:custGeom>
          <a:noFill/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960" y="2585765"/>
            <a:ext cx="3785106" cy="37851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5616" y="4373884"/>
            <a:ext cx="5737600" cy="1656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Каждый раз мы убеждаемся, что невозможно пройти из А в </a:t>
            </a:r>
            <a:r>
              <a:rPr lang="ru-RU" sz="2000" b="1" dirty="0" err="1" smtClean="0">
                <a:solidFill>
                  <a:srgbClr val="C00000"/>
                </a:solidFill>
                <a:latin typeface="Segoe Print" panose="02000600000000000000" pitchFamily="2" charset="0"/>
              </a:rPr>
              <a:t>В</a:t>
            </a:r>
            <a:r>
              <a:rPr lang="ru-RU" sz="2000" b="1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, соблюдая заданные условия. Но чтобы доказать это, придется нарисовать огромное количество линий…</a:t>
            </a:r>
            <a:endParaRPr lang="ru-RU" sz="2000" b="1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65800" y="4373884"/>
            <a:ext cx="5187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Используем способ раскрасок! </a:t>
            </a:r>
            <a:br>
              <a:rPr lang="ru-RU" sz="3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</a:br>
            <a:r>
              <a:rPr lang="ru-RU" sz="3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Перекрасим наш «дом» в шахматном порядке.</a:t>
            </a:r>
            <a:endParaRPr lang="ru-RU" sz="30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28" y="1092693"/>
            <a:ext cx="5117461" cy="33904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3284983"/>
            <a:ext cx="3656451" cy="365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600"/>
                            </p:stCondLst>
                            <p:childTnLst>
                              <p:par>
                                <p:cTn id="3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 smtClean="0"/>
                  <a:t>    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В </a:t>
                </a:r>
                <a:r>
                  <a:rPr lang="ru-RU" b="1" dirty="0">
                    <a:latin typeface="Segoe Print" panose="02000600000000000000" pitchFamily="2" charset="0"/>
                  </a:rPr>
                  <a:t>прямоугольном доме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𝐀𝐁𝐂𝐃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40 комнат </a:t>
                </a:r>
                <a:r>
                  <a:rPr lang="ru-RU" b="1" dirty="0" smtClean="0">
                    <a:latin typeface="Segoe Print" panose="02000600000000000000" pitchFamily="2" charset="0"/>
                  </a:rPr>
                  <a:t>и </a:t>
                </a:r>
                <a:r>
                  <a:rPr lang="ru-RU" b="1" dirty="0">
                    <a:latin typeface="Segoe Print" panose="02000600000000000000" pitchFamily="2" charset="0"/>
                  </a:rPr>
                  <a:t>между каждыми двумя соседними комнатами – дверь. Можно ли пройти из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𝐀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в </a:t>
                </a:r>
                <a14:m>
                  <m:oMath xmlns:m="http://schemas.openxmlformats.org/officeDocument/2006/math">
                    <m:r>
                      <a:rPr lang="ru-RU" b="1" i="0" baseline="0">
                        <a:latin typeface="Cambria Math"/>
                      </a:rPr>
                      <m:t>𝐁</m:t>
                    </m:r>
                  </m:oMath>
                </a14:m>
                <a:r>
                  <a:rPr lang="ru-RU" b="1" dirty="0">
                    <a:latin typeface="Segoe Print" panose="02000600000000000000" pitchFamily="2" charset="0"/>
                  </a:rPr>
                  <a:t> так, чтобы через каждую комнату проходить ровно один раз?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672" y="116633"/>
                <a:ext cx="7609808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641" t="-2030" r="-641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27" y="1087842"/>
            <a:ext cx="5117461" cy="339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955" y="3429000"/>
            <a:ext cx="3553236" cy="35532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52330" y="3856096"/>
            <a:ext cx="6984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  Обратите внимание,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каждый переход из комнаты в комнату меняет цвет клетки! </a:t>
            </a:r>
          </a:p>
          <a:p>
            <a:pPr algn="just"/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 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Всего четное количество комнат, значит из белой клетки А мы должны прийти в черную </a:t>
            </a:r>
            <a:r>
              <a:rPr lang="en-US" sz="20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B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, но это противоречит раскраске. </a:t>
            </a:r>
          </a:p>
          <a:p>
            <a:pPr algn="just"/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  Задача решена :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latin typeface="Segoe Print" panose="02000600000000000000" pitchFamily="2" charset="0"/>
              </a:rPr>
              <a:t>в таких условиях переход из А в </a:t>
            </a:r>
            <a:r>
              <a:rPr lang="ru-RU" sz="2000" b="1" dirty="0" err="1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latin typeface="Segoe Print" panose="02000600000000000000" pitchFamily="2" charset="0"/>
              </a:rPr>
              <a:t>В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latin typeface="Segoe Print" panose="02000600000000000000" pitchFamily="2" charset="0"/>
              </a:rPr>
              <a:t> невозможен.</a:t>
            </a:r>
            <a:endParaRPr lang="ru-RU" sz="20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28315"/>
            <a:ext cx="817547" cy="23609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87576" y="1178801"/>
            <a:ext cx="3303689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Какое красивое и лаконичное</a:t>
            </a:r>
            <a:br>
              <a:rPr lang="ru-RU" sz="2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 решение !</a:t>
            </a:r>
            <a:endParaRPr lang="ru-RU" sz="2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4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6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8366" y="624760"/>
            <a:ext cx="66080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  Решая задачу, мы наделили объекты (комнаты) дополнительными свойствами, раскрасив клетки в два цвета (присвоили метки).</a:t>
            </a:r>
          </a:p>
          <a:p>
            <a:pPr algn="just"/>
            <a:r>
              <a:rPr lang="ru-RU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Segoe Print" panose="02000600000000000000" pitchFamily="2" charset="0"/>
              </a:rPr>
              <a:t>  Так мы получили новые численные характеристики, равные количеству клеток с различными метками. И уже эти новые характеристики помогли нам найти решение.</a:t>
            </a:r>
            <a:endParaRPr lang="ru-RU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85353" y="66788"/>
            <a:ext cx="4680520" cy="5579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Идея метода раскраски</a:t>
            </a:r>
            <a:endParaRPr lang="ru-RU" sz="3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412776"/>
            <a:ext cx="2706642" cy="270664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48366" y="2682116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  С помощью раскрасок можно решать задачи из разных областей математики: геометрии, теории игр,  теории множеств и т.д.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45200" y="4005064"/>
            <a:ext cx="5184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Раскраски широко применяются в различных областях науки и в повседневной жизни.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428956"/>
            <a:ext cx="3183542" cy="3183542"/>
          </a:xfrm>
          <a:prstGeom prst="rect">
            <a:avLst/>
          </a:prstGeom>
        </p:spPr>
      </p:pic>
      <p:sp>
        <p:nvSpPr>
          <p:cNvPr id="24" name="TextBox 23">
            <a:hlinkClick r:id="rId5" action="ppaction://hlinksldjump"/>
          </p:cNvPr>
          <p:cNvSpPr txBox="1"/>
          <p:nvPr/>
        </p:nvSpPr>
        <p:spPr>
          <a:xfrm>
            <a:off x="3197031" y="5455995"/>
            <a:ext cx="2520280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Узнать подробнее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5" name="TextBox 24">
            <a:hlinkClick r:id="rId6" action="ppaction://hlinksldjump"/>
          </p:cNvPr>
          <p:cNvSpPr txBox="1"/>
          <p:nvPr/>
        </p:nvSpPr>
        <p:spPr>
          <a:xfrm>
            <a:off x="6732240" y="5455995"/>
            <a:ext cx="1314439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7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олна 12"/>
          <p:cNvSpPr/>
          <p:nvPr/>
        </p:nvSpPr>
        <p:spPr>
          <a:xfrm rot="20225600">
            <a:off x="358966" y="3999720"/>
            <a:ext cx="1820122" cy="972358"/>
          </a:xfrm>
          <a:prstGeom prst="wav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84324" y="2839001"/>
            <a:ext cx="711241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Какие задачи решают методом раскрасок ?</a:t>
            </a:r>
            <a:endParaRPr lang="ru-RU" sz="3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1967624" y="4964797"/>
            <a:ext cx="1944216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Задачи на обход заданной фигуры </a:t>
            </a:r>
            <a:endParaRPr lang="ru-RU" dirty="0"/>
          </a:p>
        </p:txBody>
      </p:sp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4200895" y="5149463"/>
            <a:ext cx="1944216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Задачи на замощение и разрезание</a:t>
            </a:r>
            <a:endParaRPr lang="ru-RU" dirty="0"/>
          </a:p>
        </p:txBody>
      </p: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>
            <a:off x="6588224" y="5106229"/>
            <a:ext cx="1495938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Разные задачи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0"/>
            <a:ext cx="67687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помощью каких раскрасок можно решать задачи?</a:t>
            </a:r>
            <a:endParaRPr lang="ru-RU" sz="3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>
            <a:hlinkClick r:id="rId6" action="ppaction://hlinksldjump"/>
          </p:cNvPr>
          <p:cNvSpPr txBox="1"/>
          <p:nvPr/>
        </p:nvSpPr>
        <p:spPr>
          <a:xfrm>
            <a:off x="2099553" y="2184468"/>
            <a:ext cx="1680359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Шахматные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82724" y="1011468"/>
            <a:ext cx="6705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  Раскрасок, применяемых при решении задач очень много. Какую выбрать – зависит от конкретной задачи, свойств объектов и вашего воображения.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280769" y="2184468"/>
            <a:ext cx="3728684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Диагональ, «зебра», «решетка»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20193848">
            <a:off x="521710" y="4122348"/>
            <a:ext cx="1494635" cy="716197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-228"/>
              </a:avLst>
            </a:prstTxWarp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Нажимай на кнопки 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771" y="718340"/>
            <a:ext cx="3301588" cy="33015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96558" y="3874523"/>
            <a:ext cx="6091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  Самые разные ! Мы разберем лишь некоторые виды наиболее популярных задач, решаемых с помощью раскрасок.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TextBox 13">
            <a:hlinkClick r:id="rId9" action="ppaction://hlinksldjump"/>
          </p:cNvPr>
          <p:cNvSpPr txBox="1"/>
          <p:nvPr/>
        </p:nvSpPr>
        <p:spPr>
          <a:xfrm>
            <a:off x="6725242" y="6237312"/>
            <a:ext cx="2167238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58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4624"/>
            <a:ext cx="54006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Примеры применения раскрасок в науке и жизни</a:t>
            </a:r>
            <a:endParaRPr lang="ru-RU" sz="3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2663" y="1340769"/>
            <a:ext cx="6529777" cy="1235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ru-RU" sz="2030" b="1" u="heavy" dirty="0" smtClean="0">
                <a:ln>
                  <a:solidFill>
                    <a:srgbClr val="FFC000"/>
                  </a:solidFill>
                </a:ln>
                <a:solidFill>
                  <a:schemeClr val="accent4">
                    <a:lumMod val="75000"/>
                  </a:schemeClr>
                </a:solidFill>
                <a:uFill>
                  <a:solidFill>
                    <a:srgbClr val="FFC000"/>
                  </a:solidFill>
                </a:uFill>
              </a:rPr>
              <a:t>В картографии.</a:t>
            </a:r>
            <a:r>
              <a:rPr lang="ru-RU" sz="2030" b="1" dirty="0" smtClean="0">
                <a:ln>
                  <a:solidFill>
                    <a:srgbClr val="FFC000"/>
                  </a:solidFill>
                </a:ln>
                <a:solidFill>
                  <a:schemeClr val="accent4">
                    <a:lumMod val="75000"/>
                  </a:schemeClr>
                </a:solidFill>
                <a:uFill>
                  <a:solidFill>
                    <a:srgbClr val="FFC000"/>
                  </a:solidFill>
                </a:uFill>
              </a:rPr>
              <a:t>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Раскрашивать карты необходимо так, чтобы две граничащие друг с другом области не оказались раскрашенными в один цвет.  Оказывается, для этого достаточно  всего четыре цвета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86" y="1340768"/>
            <a:ext cx="1914090" cy="1122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9712" y="2636912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</a:t>
            </a:r>
            <a:r>
              <a:rPr lang="ru-RU" b="1" u="heavy" dirty="0" smtClean="0">
                <a:ln>
                  <a:solidFill>
                    <a:srgbClr val="FF0000"/>
                  </a:solidFill>
                </a:ln>
                <a:uFill>
                  <a:solidFill>
                    <a:schemeClr val="accent2">
                      <a:lumMod val="75000"/>
                    </a:schemeClr>
                  </a:solidFill>
                </a:uFill>
              </a:rPr>
              <a:t>В сотовой связи.</a:t>
            </a:r>
            <a:r>
              <a:rPr lang="ru-RU" b="1" dirty="0" smtClean="0">
                <a:ln>
                  <a:solidFill>
                    <a:srgbClr val="FF0000"/>
                  </a:solidFill>
                </a:ln>
              </a:rPr>
              <a:t>  </a:t>
            </a:r>
            <a:r>
              <a:rPr lang="ru-RU" b="1" dirty="0" smtClean="0"/>
              <a:t>Зона покрытий делится на шестиугольные ячейки. Для качественного сигнала необходимо строго разделять по частотам соседствующие базовые станции.  На языке математики мы получаем задачу о раскраске плоскости, замощенной шестиугольниками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7" y="2849502"/>
            <a:ext cx="1858565" cy="10521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9" y="4365104"/>
            <a:ext cx="5040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heavy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50000"/>
                  </a:schemeClr>
                </a:solidFill>
                <a:uFill>
                  <a:solidFill>
                    <a:schemeClr val="accent2">
                      <a:lumMod val="50000"/>
                    </a:schemeClr>
                  </a:solidFill>
                </a:uFill>
              </a:rPr>
              <a:t>В учебных заведениях.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50000"/>
                  </a:schemeClr>
                </a:solidFill>
                <a:uFill>
                  <a:solidFill>
                    <a:schemeClr val="accent2">
                      <a:lumMod val="50000"/>
                    </a:schemeClr>
                  </a:solidFill>
                </a:uFill>
              </a:rPr>
              <a:t>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Раскраски помогают автоматически составлять расписание занятий, с таким алгоритмом успешно справляются современные программные комплексы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05" y="4318575"/>
            <a:ext cx="1631107" cy="1693442"/>
          </a:xfrm>
          <a:prstGeom prst="rect">
            <a:avLst/>
          </a:prstGeom>
        </p:spPr>
      </p:pic>
      <p:sp>
        <p:nvSpPr>
          <p:cNvPr id="9" name="TextBox 8">
            <a:hlinkClick r:id="rId6" action="ppaction://hlinksldjump"/>
          </p:cNvPr>
          <p:cNvSpPr txBox="1"/>
          <p:nvPr/>
        </p:nvSpPr>
        <p:spPr>
          <a:xfrm>
            <a:off x="5256076" y="5661248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7" action="ppaction://hlinksldjump"/>
              </a:rPr>
              <a:t>ВЕРНУТЬСЯ</a:t>
            </a: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994674"/>
            <a:ext cx="1701904" cy="2341244"/>
          </a:xfrm>
          <a:prstGeom prst="rect">
            <a:avLst/>
          </a:prstGeom>
        </p:spPr>
      </p:pic>
      <p:sp>
        <p:nvSpPr>
          <p:cNvPr id="12" name="TextBox 11">
            <a:hlinkClick r:id="rId6" action="ppaction://hlinksldjump"/>
          </p:cNvPr>
          <p:cNvSpPr txBox="1"/>
          <p:nvPr/>
        </p:nvSpPr>
        <p:spPr>
          <a:xfrm>
            <a:off x="5256076" y="5604974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7" action="ppaction://hlinksldjump"/>
              </a:rPr>
              <a:t>ВЕРНУТЬСЯ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792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5831" y="188640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Шахматные раскраски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946" y="4039455"/>
            <a:ext cx="1662227" cy="1670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14" b="38248"/>
          <a:stretch/>
        </p:blipFill>
        <p:spPr>
          <a:xfrm>
            <a:off x="6578769" y="4039455"/>
            <a:ext cx="1628222" cy="1627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3867161" y="623731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5" action="ppaction://hlinksldjump"/>
              </a:rPr>
              <a:t>ВЕРНУТЬСЯ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95735" y="804273"/>
            <a:ext cx="6011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Самая широко используемая раскраска, помогает при решении большого количества задач, связанных с обходом какой-либо конструкции.   </a:t>
            </a:r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6585" r="7167" b="6603"/>
          <a:stretch/>
        </p:blipFill>
        <p:spPr>
          <a:xfrm>
            <a:off x="451425" y="114632"/>
            <a:ext cx="1744311" cy="1722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138738" y="1993837"/>
            <a:ext cx="69928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Позволяет применять  </a:t>
            </a:r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идеи чередования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:  </a:t>
            </a:r>
          </a:p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  1)если объекты двух видов чередуются, то количество объектов одного вида отличается от количества другого вида не более, чем на 1.</a:t>
            </a:r>
          </a:p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  2) если процесс (путь) начинается и заканчивается на одном и том же объекте, или начало и конец – объекты разного вида, то количество объектов каждого вида одинаковое, а число шагов – четное.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73742" y="4038594"/>
            <a:ext cx="2373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Именно чередование мы использовали при решении первой задачи про дом !</a:t>
            </a:r>
            <a:endParaRPr lang="ru-RU" b="1" dirty="0">
              <a:ln>
                <a:solidFill>
                  <a:srgbClr val="FFC000"/>
                </a:solidFill>
              </a:ln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273">
            <a:off x="277796" y="4168918"/>
            <a:ext cx="2359245" cy="283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9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7" presetClass="emph" presetSubtype="0" repeatCount="3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756" y="14538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Разные раскраски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706" y="1228685"/>
            <a:ext cx="1270243" cy="12759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18" y="1222600"/>
            <a:ext cx="1256500" cy="1256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2450079" y="1228685"/>
            <a:ext cx="1296144" cy="1296144"/>
          </a:xfrm>
          <a:prstGeom prst="rect">
            <a:avLst/>
          </a:prstGeom>
        </p:spPr>
      </p:pic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3665697" y="6309320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6" action="ppaction://hlinksldjump"/>
              </a:rPr>
              <a:t>ВЕРНУТЬСЯ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79" y="2937514"/>
            <a:ext cx="1296144" cy="12961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24428" y="2879806"/>
            <a:ext cx="1259890" cy="12598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08" r="50000"/>
          <a:stretch/>
        </p:blipFill>
        <p:spPr>
          <a:xfrm>
            <a:off x="5835212" y="2852423"/>
            <a:ext cx="1270243" cy="12598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79" y="4581128"/>
            <a:ext cx="1361891" cy="13618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 b="12747"/>
          <a:stretch/>
        </p:blipFill>
        <p:spPr>
          <a:xfrm>
            <a:off x="4152108" y="4597355"/>
            <a:ext cx="1238904" cy="13355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33" b="12471"/>
          <a:stretch/>
        </p:blipFill>
        <p:spPr>
          <a:xfrm>
            <a:off x="5835212" y="4581128"/>
            <a:ext cx="1296472" cy="129442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7584" y="2477404"/>
            <a:ext cx="244827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 «Зебра»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600" y="4077072"/>
            <a:ext cx="269409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 «Решетка»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25943" y="145382"/>
            <a:ext cx="2448273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 Диагональ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31684" y="1754128"/>
            <a:ext cx="18328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Раскраски могут быть любыми – все зависит от условий конкретной задачи !</a:t>
            </a:r>
            <a:endParaRPr lang="ru-RU" b="1" dirty="0">
              <a:ln>
                <a:solidFill>
                  <a:srgbClr val="FFC000"/>
                </a:solidFill>
              </a:ln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986" y="3753582"/>
            <a:ext cx="1584199" cy="217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0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00"/>
                            </p:stCondLst>
                            <p:childTnLst>
                              <p:par>
                                <p:cTn id="16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36833" y="5253507"/>
            <a:ext cx="3528392" cy="13849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76756" y="44624"/>
            <a:ext cx="7632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обход заданной фигуры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4399" y="836712"/>
            <a:ext cx="6734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</a:t>
            </a:r>
            <a:r>
              <a:rPr lang="ru-RU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шахматным конём обойти доску 9*9, побывав в каждой клетке ровно по одному разу, и вернуться в начальную клетку?</a:t>
            </a:r>
            <a:endParaRPr lang="ru-RU" sz="2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4400" y="1962606"/>
            <a:ext cx="6734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</a:t>
            </a:r>
            <a:r>
              <a:rPr lang="ru-RU" sz="20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Шахматный король обошёл всю доску 6*6, побывав на каждой клетке ровно по одному разу и вернулся на исходную. Докажите, что он сделал чётное число диагональных шагов</a:t>
            </a:r>
            <a:endParaRPr lang="ru-RU" sz="2000" b="1" dirty="0">
              <a:ln>
                <a:solidFill>
                  <a:srgbClr val="002060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3515816"/>
            <a:ext cx="6661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</a:rPr>
              <a:t>  Можно ли обойти все города на рисунке, побывав в каждом ровно один раз? Точки на схеме – города, отрезки, их соединяющие – дороги</a:t>
            </a:r>
            <a:endParaRPr lang="ru-RU" sz="2000" b="1" dirty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362074"/>
            <a:ext cx="2805269" cy="1826382"/>
          </a:xfrm>
          <a:prstGeom prst="rect">
            <a:avLst/>
          </a:prstGeom>
        </p:spPr>
      </p:pic>
      <p:sp>
        <p:nvSpPr>
          <p:cNvPr id="13" name="TextBox 12">
            <a:hlinkClick r:id="rId4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sp>
        <p:nvSpPr>
          <p:cNvPr id="14" name="TextBox 13">
            <a:hlinkClick r:id="rId5" action="ppaction://hlinksldjump"/>
          </p:cNvPr>
          <p:cNvSpPr txBox="1"/>
          <p:nvPr/>
        </p:nvSpPr>
        <p:spPr>
          <a:xfrm>
            <a:off x="827584" y="356198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771533" y="2168231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771533" y="83671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3977480"/>
            <a:ext cx="3045755" cy="304575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74399" y="5275265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Хочешь увидеть решение - нажимай на номер задачи!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19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1452700" y="5009897"/>
            <a:ext cx="3528392" cy="13849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59632" y="188639"/>
            <a:ext cx="7632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замощение и разрезание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3" name="TextBox 2">
            <a:hlinkClick r:id="rId3" action="ppaction://hlinksldjump"/>
          </p:cNvPr>
          <p:cNvSpPr txBox="1"/>
          <p:nvPr/>
        </p:nvSpPr>
        <p:spPr>
          <a:xfrm>
            <a:off x="1218185" y="88348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" name="TextBox 3">
            <a:hlinkClick r:id="rId4" action="ppaction://hlinksldjump"/>
          </p:cNvPr>
          <p:cNvSpPr txBox="1"/>
          <p:nvPr/>
        </p:nvSpPr>
        <p:spPr>
          <a:xfrm>
            <a:off x="1218185" y="2132856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5" name="TextBox 4">
            <a:hlinkClick r:id="rId5" action="ppaction://hlinksldjump"/>
          </p:cNvPr>
          <p:cNvSpPr txBox="1"/>
          <p:nvPr/>
        </p:nvSpPr>
        <p:spPr>
          <a:xfrm>
            <a:off x="1259632" y="335699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6" name="TextBox 5">
            <a:hlinkClick r:id="rId6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78156" y="3212976"/>
            <a:ext cx="6068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</a:t>
            </a:r>
            <a:r>
              <a:rPr lang="ru-RU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Можно ли при помощи комплекта тетриса из пяти </a:t>
            </a:r>
            <a:r>
              <a:rPr lang="ru-RU" sz="20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четырехклеточных</a:t>
            </a:r>
            <a:r>
              <a:rPr lang="ru-RU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фигур выложить прямоугольник 4*5? (Фигурки можно поворачивать и переворачивать)</a:t>
            </a:r>
            <a:endParaRPr lang="ru-RU" sz="2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2785" y="2141013"/>
            <a:ext cx="6222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Из доски 8*8 вырезали угловую клетку. Можно ли оставшуюся часть разрезать на прямоугольники 3*1?</a:t>
            </a:r>
            <a:endParaRPr lang="ru-RU" sz="2000" b="1" dirty="0">
              <a:ln>
                <a:solidFill>
                  <a:srgbClr val="0070C0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17034" y="836712"/>
            <a:ext cx="61296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Можно ли выложить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квадрат, используя 32 прямоугольника 2*1,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чтобы 17 из них были расположены горизонтально, а 15 – вертикально?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070" y="4581128"/>
            <a:ext cx="1906960" cy="13847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11389" y="5009897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Хочешь увидеть решение - нажимай на номер задачи!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797227"/>
            <a:ext cx="2539683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3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7110" y="30876"/>
            <a:ext cx="7632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  <a:cs typeface="Aharoni" panose="02010803020104030203" pitchFamily="2" charset="-79"/>
              </a:rPr>
              <a:t>Разные задачи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3" name="TextBox 2">
            <a:hlinkClick r:id="rId3" action="ppaction://hlinksldjump"/>
          </p:cNvPr>
          <p:cNvSpPr txBox="1"/>
          <p:nvPr/>
        </p:nvSpPr>
        <p:spPr>
          <a:xfrm>
            <a:off x="842822" y="3284984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4" name="TextBox 3">
            <a:hlinkClick r:id="rId4" action="ppaction://hlinksldjump"/>
          </p:cNvPr>
          <p:cNvSpPr txBox="1"/>
          <p:nvPr/>
        </p:nvSpPr>
        <p:spPr>
          <a:xfrm>
            <a:off x="792444" y="2044198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5" name="TextBox 4">
            <a:hlinkClick r:id="rId5" action="ppaction://hlinksldjump"/>
          </p:cNvPr>
          <p:cNvSpPr txBox="1"/>
          <p:nvPr/>
        </p:nvSpPr>
        <p:spPr>
          <a:xfrm>
            <a:off x="766469" y="646277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TextBox 5">
            <a:hlinkClick r:id="rId6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343469" y="646277"/>
            <a:ext cx="6828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</a:t>
            </a:r>
            <a:r>
              <a:rPr lang="ru-RU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На доске 10*10 для «морского боя» стоит 4-х палубный корабль. Какое наименьшее число выстрелов необходимо сделать, чтобы наверняка ранить его?</a:t>
            </a:r>
            <a:endParaRPr lang="ru-RU" sz="2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6833" y="1859472"/>
            <a:ext cx="7062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В каждой клетке доски 9*9 сидели бабочки. Вдруг, испугавшись громкого звука, они перелетели на соседние по стороне клетки. Обязательно ли осталась одна клетка свободной?</a:t>
            </a:r>
            <a:endParaRPr lang="ru-RU" b="1" dirty="0">
              <a:ln>
                <a:solidFill>
                  <a:srgbClr val="002060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36833" y="5253507"/>
            <a:ext cx="3528392" cy="13849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474399" y="5275265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Хочешь увидеть решение - нажимай на номер задачи!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3964825"/>
            <a:ext cx="2673677" cy="26736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36833" y="3146485"/>
            <a:ext cx="58291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стороне шестиугольника записали некоторое число, а в каждой вершине – сумму чисел, записанных на входящих в неё отрезках. Затем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стёрли 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числа на сторонах и в одной из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вершин. 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найти число, стоявшее в  вершине?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559" y="3097242"/>
            <a:ext cx="1794822" cy="203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5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599" y="309947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33" y="1484785"/>
            <a:ext cx="2085555" cy="21366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70713" y="1484785"/>
            <a:ext cx="1928273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484785"/>
            <a:ext cx="1364715" cy="17181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23580" y="1845265"/>
            <a:ext cx="28773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При каждом ходе конь меняет цвет клетки на противоположный </a:t>
            </a:r>
            <a:endParaRPr lang="ru-RU" sz="1900" b="1" dirty="0">
              <a:ln>
                <a:solidFill>
                  <a:srgbClr val="FFC000"/>
                </a:solidFill>
              </a:ln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9973" y="316685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 rot="5400000" flipH="1" flipV="1">
            <a:off x="1898961" y="2320863"/>
            <a:ext cx="952256" cy="361384"/>
          </a:xfrm>
          <a:prstGeom prst="curvedConnector3">
            <a:avLst>
              <a:gd name="adj1" fmla="val -3231"/>
            </a:avLst>
          </a:prstGeom>
          <a:ln w="508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325046" y="3803247"/>
            <a:ext cx="70633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  <a:latin typeface="Segoe Print" panose="02000600000000000000" pitchFamily="2" charset="0"/>
              </a:rPr>
              <a:t>   </a:t>
            </a:r>
            <a:r>
              <a:rPr lang="ru-RU" sz="20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Пусть </a:t>
            </a:r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конь находится на клетке 2*2 (черной). Первый шаг – на белую, второй – на черную и т.д. За 24 шага обойдем всю доску и окажемся на черной клетке. Но чтобы вернутся на исходную, тоже черную, надо сделать еще один шаг, а это невозможно.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24489" y="552945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00190" y="5646428"/>
            <a:ext cx="163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НЕЛЬЗЯ</a:t>
            </a:r>
            <a:endParaRPr lang="ru-RU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303" y="4580867"/>
            <a:ext cx="2448015" cy="24480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44060" y="217615"/>
            <a:ext cx="6734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</a:t>
            </a:r>
            <a:r>
              <a:rPr lang="ru-RU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шахматным конём обойти доску 9*9, побывав в каждой клетке ровно по одному разу, и вернуться в начальную клетку?</a:t>
            </a:r>
            <a:endParaRPr lang="ru-RU" sz="2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882006" y="1742150"/>
            <a:ext cx="4614295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обход заданной фигуры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9563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1" presetClass="emph" presetSubtype="0" repeatCount="3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66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66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66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66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2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9" grpId="0"/>
      <p:bldP spid="10" grpId="0"/>
      <p:bldP spid="25" grpId="0"/>
      <p:bldP spid="30" grpId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431" y="11663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30" y="1506692"/>
            <a:ext cx="2199516" cy="22069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60806" y="1183527"/>
            <a:ext cx="1990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 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429" y="1962646"/>
            <a:ext cx="1512499" cy="19042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67701" y="1848965"/>
            <a:ext cx="34568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После диагонального хода король не меняет цвет клетки, после прямого -меняет на противоположный</a:t>
            </a:r>
            <a:endParaRPr lang="ru-RU" b="1" dirty="0">
              <a:ln>
                <a:solidFill>
                  <a:srgbClr val="FFC000"/>
                </a:solidFill>
              </a:ln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05936" y="3564014"/>
            <a:ext cx="2512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57528" y="4210345"/>
            <a:ext cx="68111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Король </a:t>
            </a:r>
            <a:r>
              <a:rPr lang="ru-RU" sz="2000" b="1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вернулся на исходную клетку –  число шагов со сменой цвета может быть только четным. Но всего сделано ровно 36 ходов, значит число диагональных тоже четное.</a:t>
            </a:r>
            <a:endParaRPr lang="ru-RU" sz="20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6087" y="97358"/>
            <a:ext cx="6734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Шахматный король обошёл всю доску 6*6, побывав на каждой клетке ровно по одному разу и вернулся на исходную. Докажите, что он сделал чётное число диагональных шагов</a:t>
            </a:r>
            <a:endParaRPr lang="ru-RU" sz="2000" b="1" dirty="0">
              <a:ln>
                <a:solidFill>
                  <a:srgbClr val="0070C0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882006" y="1742151"/>
            <a:ext cx="4614295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обход заданной фигуры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205531"/>
            <a:ext cx="2452253" cy="245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7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stCondLst>
                                    <p:cond delay="1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1" dur="3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60" fill="hold">
                                          <p:stCondLst>
                                            <p:cond delay="6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660" fill="hold">
                                          <p:stCondLst>
                                            <p:cond delay="13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60" fill="hold">
                                          <p:stCondLst>
                                            <p:cond delay="19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660" fill="hold">
                                          <p:stCondLst>
                                            <p:cond delay="26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8864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Segoe Print" panose="02000600000000000000" pitchFamily="2" charset="0"/>
              </a:rPr>
              <a:t>  Можно ли обойти все города на рисунке, побывав в каждом ровно один раз? Точки на схеме – города, отрезки, их соединяющие – дороги</a:t>
            </a:r>
            <a:endParaRPr lang="ru-RU" b="1" dirty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8595" y="188640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90" y="1185179"/>
            <a:ext cx="3090782" cy="1965710"/>
          </a:xfrm>
          <a:prstGeom prst="rect">
            <a:avLst/>
          </a:prstGeom>
        </p:spPr>
      </p:pic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79827" y="1300621"/>
            <a:ext cx="1465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764704"/>
            <a:ext cx="1364715" cy="171816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80498" y="2168034"/>
            <a:ext cx="4063768" cy="121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Раскрасим города в два цвета в шахматном порядке, чтобы при переходе из одного в другой обязательно менялся цвет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86" y="1236097"/>
            <a:ext cx="3093201" cy="191479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257003" y="3234625"/>
            <a:ext cx="22653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64781" y="3806547"/>
            <a:ext cx="641391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Всего на рисунке 27 городов: 12 черных и 15 красных. В маршруте, проходящем через все города должны чередоваться черные и красные, значит красных не может быть на 3 больше.</a:t>
            </a:r>
            <a:endParaRPr lang="ru-RU" b="1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83586" y="5186565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50978" y="5294287"/>
            <a:ext cx="1226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НЕЛЬЗЯ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716">
            <a:off x="364341" y="4359298"/>
            <a:ext cx="2182080" cy="26184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-1882006" y="1742150"/>
            <a:ext cx="4614295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обход заданной фигуры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590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8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00"/>
                            </p:stCondLst>
                            <p:childTnLst>
                              <p:par>
                                <p:cTn id="2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3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3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3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3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1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1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1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1172" y="129418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9271" y="37086"/>
            <a:ext cx="70432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 </a:t>
            </a:r>
            <a:r>
              <a:rPr lang="ru-RU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</a:rPr>
              <a:t>Можно ли выложить шахматную 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</a:rPr>
              <a:t>доску </a:t>
            </a:r>
            <a:r>
              <a:rPr lang="ru-RU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</a:rPr>
              <a:t>используя 32 прямоугольника 2*1, </a:t>
            </a:r>
            <a:r>
              <a:rPr lang="ru-RU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</a:rPr>
              <a:t>чтобы 17 из них были расположены горизонтально, а 15 – вертикально?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89897" y="6216437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84" y="1186169"/>
            <a:ext cx="2102783" cy="20791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42447" y="1268760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9205" y="1467976"/>
            <a:ext cx="2726613" cy="1224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Воспользуемся раскраской </a:t>
            </a:r>
            <a:r>
              <a:rPr lang="en-US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“</a:t>
            </a:r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зебра</a:t>
            </a:r>
            <a:r>
              <a:rPr lang="en-US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”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50083" y="3060249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61172" y="3645024"/>
            <a:ext cx="71712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n>
                  <a:solidFill>
                    <a:srgbClr val="7030A0"/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</a:rPr>
              <a:t>Каждый горизонтальный прямоугольник закроет одну черную клетку – всего 17 клеток. Но вертикальные фигурки должны закрывать четное число клеток одного цвета – две черные или две белые. А осталось 15 черных. Получили противоречие – значит выложить прямоугольник таким образом невозможно.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54284" y="5584016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58602" y="5697610"/>
            <a:ext cx="1574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НЕЛЬЗЯ</a:t>
            </a:r>
            <a:endParaRPr lang="ru-RU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700808"/>
            <a:ext cx="1368152" cy="1722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6200000">
            <a:off x="-2068778" y="1499592"/>
            <a:ext cx="496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замощение и разрезание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616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326" y="116632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3688" y="116632"/>
            <a:ext cx="6542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Из доски 8*8 вырезали угловую клетку. Можно ли оставшуюся часть разрезать на прямоугольники 3*1?</a:t>
            </a:r>
            <a:endParaRPr lang="ru-RU" b="1" dirty="0">
              <a:ln>
                <a:solidFill>
                  <a:srgbClr val="92D050"/>
                </a:solidFill>
              </a:ln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25" y="1077658"/>
            <a:ext cx="1664415" cy="17032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67260" y="1081904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47184" y="1163677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Раскрасим поле </a:t>
            </a:r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диагонально </a:t>
            </a:r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в </a:t>
            </a:r>
            <a:r>
              <a:rPr lang="ru-RU" sz="2400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три цвета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2364006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7625" y="2928048"/>
            <a:ext cx="64807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П</a:t>
            </a:r>
            <a:r>
              <a:rPr lang="ru-RU" sz="20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одсчитаем количество клеток каждого цвета: 21 жёлтая, 20 синих и 22 красных. При любом расположении прямоугольник накроет три клетки разного цвета – всего можно накрыть 60 клеток. При этом свободными останутся 1 жёлтая и 2 синих клетки, которые никак не образуют прямоугольник. </a:t>
            </a:r>
            <a:endParaRPr lang="ru-RU" sz="2000" b="1" dirty="0">
              <a:ln>
                <a:solidFill>
                  <a:srgbClr val="002060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8621" y="5003535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41516" y="5179883"/>
            <a:ext cx="1574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НЕЛЬЗЯ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2068778" y="1499592"/>
            <a:ext cx="496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замощение и разрезание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385" y="1405069"/>
            <a:ext cx="1314588" cy="16550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310" y="4498986"/>
            <a:ext cx="1203369" cy="165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7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172" y="260648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35696" y="116632"/>
            <a:ext cx="6481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Можно ли при помощи комплекта тетриса из пяти </a:t>
            </a:r>
            <a:r>
              <a:rPr lang="ru-RU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четырехклеточных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фигур выложить прямоугольник 4*5? (Фигурки можно поворачивать и переворачивать)</a:t>
            </a:r>
            <a:endParaRPr lang="ru-RU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99" y="1305369"/>
            <a:ext cx="1906960" cy="1384788"/>
          </a:xfrm>
          <a:prstGeom prst="rect">
            <a:avLst/>
          </a:prstGeom>
        </p:spPr>
      </p:pic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6066518" y="6244761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28949" y="1397598"/>
            <a:ext cx="3506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Раскрасим прямоугольник в шахматном порядке. Всего у нас 10 чёрных и 10 белых клеток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86846" y="1397598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endParaRPr lang="ru-RU" sz="3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281932"/>
            <a:ext cx="1260785" cy="15873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910400" y="2690157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200" dirty="0"/>
          </a:p>
        </p:txBody>
      </p:sp>
      <p:pic>
        <p:nvPicPr>
          <p:cNvPr id="11" name="Рисунок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00" y="3356992"/>
            <a:ext cx="1741737" cy="120177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39259" y="3192936"/>
            <a:ext cx="5693181" cy="2246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Заметим, что все фигурки, кроме одной, накрывают две черных и две белых клетки. А вот фигурка в виде «пьедестала»- одну черную и три белых (или наоборот). Таким образом, 10 - число клеток одного цвета мы должны представить в виде суммы четырех четных и одного нечетного числа, а это невозможно.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35555" y="5347372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06154" y="5439706"/>
            <a:ext cx="1574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НЕЛЬЗЯ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2068778" y="1499592"/>
            <a:ext cx="496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Задачи на замощение и разрезание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1189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900"/>
                            </p:stCondLst>
                            <p:childTnLst>
                              <p:par>
                                <p:cTn id="1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900"/>
                            </p:stCondLst>
                            <p:childTnLst>
                              <p:par>
                                <p:cTn id="26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88640"/>
            <a:ext cx="7080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   На доске 10*10 для «морского боя» стоит 4-х палубный корабль. Какое наименьшее число выстрелов необходимо сделать, чтобы наверняка ранить его?</a:t>
            </a:r>
            <a:endParaRPr lang="ru-RU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5581" y="188640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80" y="1488395"/>
            <a:ext cx="2039620" cy="20396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29856" y="1111969"/>
            <a:ext cx="1662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 </a:t>
            </a:r>
            <a:endParaRPr lang="ru-RU" sz="3600" dirty="0"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1758301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Квадрат 10*10 раскрасим 4 цвета так , чтобы любой прямоугольник 1*4 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(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4-х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палубный 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корабль) занимал по одной клетке каждого цвета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79912" y="3388841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3956985"/>
            <a:ext cx="6984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Подсчитаем количество клеток каждого цвета: красных 26, синих 25, зеленых 25, жёлтых 24.  Значит достаточно сделать 24 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выстрела по желтым диагоналям, </a:t>
            </a:r>
            <a:r>
              <a:rPr lang="ru-RU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чтобы наверняка попасть хотя бы в 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одну клетку </a:t>
            </a:r>
            <a:r>
              <a:rPr lang="ru-RU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корабля.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94552" y="5360523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91794" y="5494542"/>
            <a:ext cx="2438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Segoe Print" panose="02000600000000000000" pitchFamily="2" charset="0"/>
              </a:rPr>
              <a:t>24 выстрела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559015"/>
            <a:ext cx="1368152" cy="17224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rot="16200000">
            <a:off x="-1497141" y="1649270"/>
            <a:ext cx="3794069" cy="58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Разные задачи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8567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id="2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8640"/>
            <a:ext cx="6847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В каждой клетке доски 5*5 сидели бабочки. Вдруг, испугавшись громкого звука, они перелетели на соседние по стороне клетки. Обязательно ли осталась одна клетка свободной?</a:t>
            </a:r>
            <a:endParaRPr lang="ru-RU" b="1" dirty="0">
              <a:ln>
                <a:solidFill>
                  <a:srgbClr val="92D050"/>
                </a:solidFill>
              </a:ln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4520" y="167937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85" y="1367629"/>
            <a:ext cx="2229903" cy="22299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97122" y="1432430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97122" y="2078761"/>
            <a:ext cx="4104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Раскрасим доску с бабочками в шахматном порядке. Перелетают бабочки с белой 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клетки на </a:t>
            </a:r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чёрную и наоборот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297876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28136" y="3858765"/>
            <a:ext cx="651854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</a:rPr>
              <a:t>Всего на доске 13 чёрных и 12 белых клеток. Значит, для одной из бабочек, перелетающих с чёрных клеток белой клетки не достанется. А одна чёрная клетка обязательно останется свободной</a:t>
            </a:r>
            <a:endParaRPr lang="ru-RU" sz="2400" b="1" cap="all" dirty="0">
              <a:ln w="0">
                <a:solidFill>
                  <a:srgbClr val="0070C0"/>
                </a:solidFill>
              </a:ln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367629"/>
            <a:ext cx="1368152" cy="17224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3090123"/>
            <a:ext cx="3301588" cy="33015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-1497142" y="1463206"/>
            <a:ext cx="3794069" cy="58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Разные задачи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629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00"/>
                            </p:stCondLst>
                            <p:childTnLst>
                              <p:par>
                                <p:cTn id="22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270" y="260648"/>
            <a:ext cx="488099" cy="83099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57806" y="260648"/>
            <a:ext cx="691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На каждой стороне шестиугольника записали некоторое число, а в каждой вершине – сумму чисел, записанных на входящих в неё отрезках. Затем стёрли все числа на сторонах и в одной из вершин. Можно ли найти число, стоявшее в  вершине?</a:t>
            </a: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5796136" y="6244762"/>
            <a:ext cx="2250543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ВЕРНУТЬСЯ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03" y="1555070"/>
            <a:ext cx="2367122" cy="23671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2364" y="1575032"/>
            <a:ext cx="1928273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ИДЕЯ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95936" y="2461345"/>
            <a:ext cx="3838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Количество вершин чётное, их можно раскрасить в шахматном порядке !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559015"/>
            <a:ext cx="1368152" cy="17224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04" y="1571338"/>
            <a:ext cx="2347546" cy="233458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655232" y="3384675"/>
            <a:ext cx="22653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РЕШЕНИЕ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6368" y="3969450"/>
            <a:ext cx="6966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 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Каждый отрезок входит по одному разу в кружок каждого цвета. Поэтому сумма чисел в голубых вершинах равна сумме цифр в жёлтых. Значит мы легко можем найти неизвестное число:  </a:t>
            </a:r>
            <a:r>
              <a:rPr lang="en-US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</a:rPr>
              <a:t>a+c+e-b-d</a:t>
            </a:r>
            <a:endParaRPr lang="ru-RU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3538667"/>
            <a:ext cx="2736304" cy="273630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534703" y="5392711"/>
            <a:ext cx="1669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ОТВЕТ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 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65647" y="5392710"/>
            <a:ext cx="2428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a+c+e-b-d</a:t>
            </a:r>
            <a:endParaRPr lang="ru-RU" sz="32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1497142" y="1445587"/>
            <a:ext cx="3794069" cy="58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  <a:cs typeface="Aharoni" panose="02010803020104030203" pitchFamily="2" charset="-79"/>
              </a:rPr>
              <a:t>Разные задачи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9268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8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300"/>
                            </p:stCondLst>
                            <p:childTnLst>
                              <p:par>
                                <p:cTn id="2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6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00"/>
                            </p:stCondLst>
                            <p:childTnLst>
                              <p:par>
                                <p:cTn id="63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3" grpId="0" build="allAtOnce"/>
      <p:bldP spid="14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9752" y="283890"/>
            <a:ext cx="64087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   «Предмет </a:t>
            </a:r>
            <a:r>
              <a:rPr lang="ru-RU" sz="2000" b="1" dirty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математики настолько серьезен, что полезно не упустить случая сделать его немного </a:t>
            </a:r>
            <a:r>
              <a:rPr lang="ru-RU" sz="2000" b="1" dirty="0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занимательным.»</a:t>
            </a:r>
          </a:p>
          <a:p>
            <a:pPr algn="just"/>
            <a:r>
              <a:rPr lang="ru-RU" sz="2000" b="1" dirty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 </a:t>
            </a:r>
            <a:r>
              <a:rPr lang="ru-RU" sz="2000" b="1" dirty="0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                                               </a:t>
            </a:r>
            <a:r>
              <a:rPr lang="ru-RU" sz="2000" b="1" dirty="0" err="1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Times New Roman" pitchFamily="18" charset="0"/>
              </a:rPr>
              <a:t>Б.Паскаль</a:t>
            </a:r>
            <a:endParaRPr lang="ru-RU" sz="2000" b="1" dirty="0">
              <a:ln>
                <a:solidFill>
                  <a:srgbClr val="FF0000"/>
                </a:solidFill>
              </a:ln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2" descr="http://www.calend.ru/img/content_events/i3/3058.jpg"/>
          <p:cNvPicPr>
            <a:picLocks noChangeAspect="1" noChangeArrowheads="1"/>
          </p:cNvPicPr>
          <p:nvPr/>
        </p:nvPicPr>
        <p:blipFill rotWithShape="1">
          <a:blip r:embed="rId3" cstate="print"/>
          <a:srcRect l="11264" r="16391" b="8243"/>
          <a:stretch/>
        </p:blipFill>
        <p:spPr bwMode="auto">
          <a:xfrm>
            <a:off x="899592" y="116632"/>
            <a:ext cx="1440160" cy="16819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98387" y="2132857"/>
            <a:ext cx="70460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ru-RU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anose="02000600000000000000" pitchFamily="2" charset="0"/>
              </a:rPr>
              <a:t>Понравилось решать задачи?  Не останавливайтесь на достигнутом!  Ищите новые, придумывайте свои – в математике есть место творчеству! И сегодня мы с вами в этом убедились – познакомились с замечательным методом раскраски, увидели его красоту и лаконичность.  </a:t>
            </a:r>
            <a:endParaRPr lang="ru-RU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4410229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78000"/>
                        <a:lumOff val="22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81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</a:rPr>
              <a:t>Желаем успехов и …</a:t>
            </a:r>
            <a:br>
              <a:rPr lang="ru-RU" sz="4000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78000"/>
                        <a:lumOff val="22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81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78000"/>
                        <a:lumOff val="22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81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</a:rPr>
              <a:t>ЛЮБИТЕ МАТЕМАТИКУ !</a:t>
            </a:r>
            <a:endParaRPr lang="ru-RU" sz="4000" b="1" cap="all" dirty="0">
              <a:ln w="9000" cmpd="sng">
                <a:solidFill>
                  <a:srgbClr val="0070C0"/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78000"/>
                      <a:lumOff val="22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8100000" scaled="1"/>
                <a:tileRect/>
              </a:gra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04" y="2893223"/>
            <a:ext cx="2624007" cy="26240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45024"/>
            <a:ext cx="3140968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5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21015</TotalTime>
  <Words>1846</Words>
  <Application>Microsoft Office PowerPoint</Application>
  <PresentationFormat>Экран (4:3)</PresentationFormat>
  <Paragraphs>175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Надежда</cp:lastModifiedBy>
  <cp:revision>178</cp:revision>
  <dcterms:created xsi:type="dcterms:W3CDTF">2019-01-26T09:06:00Z</dcterms:created>
  <dcterms:modified xsi:type="dcterms:W3CDTF">2019-02-23T16:57:44Z</dcterms:modified>
</cp:coreProperties>
</file>